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Times New Roman MT Bold" panose="020B0604020202020204" charset="-94"/>
      <p:regular r:id="rId15"/>
    </p:embeddedFont>
    <p:embeddedFont>
      <p:font typeface="DejaVu Serif Bold" panose="020B0604020202020204" charset="0"/>
      <p:regular r:id="rId16"/>
    </p:embeddedFont>
    <p:embeddedFont>
      <p:font typeface="Poppins Bold" panose="00000800000000000000" pitchFamily="2" charset="-94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4675" y="390526"/>
            <a:ext cx="18230798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7"/>
              </a:lnSpc>
            </a:pPr>
            <a:r>
              <a:rPr lang="en-US" sz="2377" b="1" dirty="0">
                <a:solidFill>
                  <a:srgbClr val="1800AD"/>
                </a:solidFill>
                <a:latin typeface="Poppins Bold"/>
                <a:ea typeface="Poppins Bold"/>
                <a:cs typeface="Poppins Bold"/>
                <a:sym typeface="Poppins Bold"/>
              </a:rPr>
              <a:t>SELÇUK </a:t>
            </a:r>
            <a:r>
              <a:rPr lang="en-US" sz="2377" b="1" dirty="0" smtClean="0">
                <a:solidFill>
                  <a:srgbClr val="1800AD"/>
                </a:solidFill>
                <a:latin typeface="Poppins Bold"/>
                <a:ea typeface="Poppins Bold"/>
                <a:cs typeface="Poppins Bold"/>
                <a:sym typeface="Poppins Bold"/>
              </a:rPr>
              <a:t>ÜN</a:t>
            </a:r>
            <a:r>
              <a:rPr lang="tr-TR" sz="2377" b="1" dirty="0" smtClean="0">
                <a:solidFill>
                  <a:srgbClr val="1800AD"/>
                </a:solidFill>
                <a:latin typeface="Poppins Bold"/>
                <a:ea typeface="Poppins Bold"/>
                <a:cs typeface="Poppins Bold"/>
                <a:sym typeface="Poppins Bold"/>
              </a:rPr>
              <a:t>İ</a:t>
            </a:r>
            <a:r>
              <a:rPr lang="en-US" sz="2377" b="1" dirty="0" smtClean="0">
                <a:solidFill>
                  <a:srgbClr val="1800AD"/>
                </a:solidFill>
                <a:latin typeface="Poppins Bold"/>
                <a:ea typeface="Poppins Bold"/>
                <a:cs typeface="Poppins Bold"/>
                <a:sym typeface="Poppins Bold"/>
              </a:rPr>
              <a:t>VERS</a:t>
            </a:r>
            <a:r>
              <a:rPr lang="tr-TR" sz="2377" b="1" dirty="0">
                <a:solidFill>
                  <a:srgbClr val="1800AD"/>
                </a:solidFill>
                <a:latin typeface="Poppins Bold"/>
                <a:ea typeface="Poppins Bold"/>
                <a:cs typeface="Poppins Bold"/>
                <a:sym typeface="Poppins Bold"/>
              </a:rPr>
              <a:t>İ</a:t>
            </a:r>
            <a:r>
              <a:rPr lang="en-US" sz="2377" b="1" dirty="0" smtClean="0">
                <a:solidFill>
                  <a:srgbClr val="1800AD"/>
                </a:solidFill>
                <a:latin typeface="Poppins Bold"/>
                <a:ea typeface="Poppins Bold"/>
                <a:cs typeface="Poppins Bold"/>
                <a:sym typeface="Poppins Bold"/>
              </a:rPr>
              <a:t>TES</a:t>
            </a:r>
            <a:r>
              <a:rPr lang="tr-TR" sz="2377" b="1" dirty="0" smtClean="0">
                <a:solidFill>
                  <a:srgbClr val="1800AD"/>
                </a:solidFill>
                <a:latin typeface="Poppins Bold"/>
                <a:ea typeface="Poppins Bold"/>
                <a:cs typeface="Poppins Bold"/>
                <a:sym typeface="Poppins Bold"/>
              </a:rPr>
              <a:t>İ</a:t>
            </a:r>
            <a:r>
              <a:rPr lang="en-US" sz="2377" b="1" dirty="0" smtClean="0">
                <a:solidFill>
                  <a:srgbClr val="1800AD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377" b="1" dirty="0">
                <a:solidFill>
                  <a:srgbClr val="1800AD"/>
                </a:solidFill>
                <a:latin typeface="Poppins Bold"/>
                <a:ea typeface="Poppins Bold"/>
                <a:cs typeface="Poppins Bold"/>
                <a:sym typeface="Poppins Bold"/>
              </a:rPr>
              <a:t>TÜBİTAK 2209 ÖĞRENCİ PROJELERİ KONGRESİ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1130300" y="3876924"/>
            <a:ext cx="3086100" cy="2352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7054362" y="111471"/>
            <a:ext cx="1176436" cy="1176436"/>
          </a:xfrm>
          <a:custGeom>
            <a:avLst/>
            <a:gdLst/>
            <a:ahLst/>
            <a:cxnLst/>
            <a:rect l="l" t="t" r="r" b="b"/>
            <a:pathLst>
              <a:path w="1176436" h="1176436">
                <a:moveTo>
                  <a:pt x="0" y="0"/>
                </a:moveTo>
                <a:lnTo>
                  <a:pt x="1176436" y="0"/>
                </a:lnTo>
                <a:lnTo>
                  <a:pt x="1176436" y="1176436"/>
                </a:lnTo>
                <a:lnTo>
                  <a:pt x="0" y="11764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5646" y="159322"/>
            <a:ext cx="3540308" cy="973585"/>
          </a:xfrm>
          <a:custGeom>
            <a:avLst/>
            <a:gdLst/>
            <a:ahLst/>
            <a:cxnLst/>
            <a:rect l="l" t="t" r="r" b="b"/>
            <a:pathLst>
              <a:path w="3540308" h="973585">
                <a:moveTo>
                  <a:pt x="0" y="0"/>
                </a:moveTo>
                <a:lnTo>
                  <a:pt x="3540308" y="0"/>
                </a:lnTo>
                <a:lnTo>
                  <a:pt x="3540308" y="973585"/>
                </a:lnTo>
                <a:lnTo>
                  <a:pt x="0" y="9735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85646" y="4057750"/>
            <a:ext cx="18045152" cy="2171499"/>
            <a:chOff x="0" y="0"/>
            <a:chExt cx="3728562" cy="57191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728562" cy="571917"/>
            </a:xfrm>
            <a:custGeom>
              <a:avLst/>
              <a:gdLst/>
              <a:ahLst/>
              <a:cxnLst/>
              <a:rect l="l" t="t" r="r" b="b"/>
              <a:pathLst>
                <a:path w="3728562" h="571917">
                  <a:moveTo>
                    <a:pt x="3525362" y="0"/>
                  </a:moveTo>
                  <a:cubicBezTo>
                    <a:pt x="3637586" y="0"/>
                    <a:pt x="3728562" y="128028"/>
                    <a:pt x="3728562" y="285959"/>
                  </a:cubicBezTo>
                  <a:cubicBezTo>
                    <a:pt x="3728562" y="443889"/>
                    <a:pt x="3637586" y="571917"/>
                    <a:pt x="3525362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3728562" cy="619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744448" y="971550"/>
            <a:ext cx="3166863" cy="367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1"/>
              </a:lnSpc>
              <a:spcBef>
                <a:spcPct val="0"/>
              </a:spcBef>
            </a:pPr>
            <a:r>
              <a:rPr lang="en-US" sz="2044" b="1">
                <a:solidFill>
                  <a:srgbClr val="1800AD"/>
                </a:solidFill>
                <a:latin typeface="Poppins Bold"/>
                <a:ea typeface="Poppins Bold"/>
                <a:cs typeface="Poppins Bold"/>
                <a:sym typeface="Poppins Bold"/>
              </a:rPr>
              <a:t>26-27 Kasım 2025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2137" y="4772052"/>
            <a:ext cx="14038133" cy="67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BİLDİRİ BAŞLIĞI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42137" y="6699420"/>
            <a:ext cx="2603165" cy="64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Yazarın Adı-Soyadı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Bölümü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813817" y="6699420"/>
            <a:ext cx="2603165" cy="64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Yazarın Adı-Soyadı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Bölümü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677106" y="6699420"/>
            <a:ext cx="2603165" cy="64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Yazarın Adı-Soyadı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Bölümü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895715" y="8027982"/>
            <a:ext cx="6730977" cy="64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Danışmanın  Adı-Soyadı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Bölümü</a:t>
            </a:r>
          </a:p>
        </p:txBody>
      </p:sp>
      <p:sp>
        <p:nvSpPr>
          <p:cNvPr id="20" name="AutoShape 20"/>
          <p:cNvSpPr/>
          <p:nvPr/>
        </p:nvSpPr>
        <p:spPr>
          <a:xfrm>
            <a:off x="4791848" y="874664"/>
            <a:ext cx="9637703" cy="0"/>
          </a:xfrm>
          <a:prstGeom prst="line">
            <a:avLst/>
          </a:prstGeom>
          <a:ln w="38100" cap="flat">
            <a:solidFill>
              <a:srgbClr val="1800AD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88925" y="781066"/>
            <a:ext cx="13566038" cy="0"/>
          </a:xfrm>
          <a:prstGeom prst="line">
            <a:avLst/>
          </a:prstGeom>
          <a:ln w="38100" cap="flat">
            <a:solidFill>
              <a:srgbClr val="17161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001194" y="870552"/>
            <a:ext cx="3286806" cy="468148"/>
            <a:chOff x="0" y="0"/>
            <a:chExt cx="865661" cy="123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5661" cy="123298"/>
            </a:xfrm>
            <a:custGeom>
              <a:avLst/>
              <a:gdLst/>
              <a:ahLst/>
              <a:cxnLst/>
              <a:rect l="l" t="t" r="r" b="b"/>
              <a:pathLst>
                <a:path w="865661" h="123298">
                  <a:moveTo>
                    <a:pt x="0" y="0"/>
                  </a:moveTo>
                  <a:lnTo>
                    <a:pt x="865661" y="0"/>
                  </a:lnTo>
                  <a:lnTo>
                    <a:pt x="865661" y="123298"/>
                  </a:lnTo>
                  <a:lnTo>
                    <a:pt x="0" y="123298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65661" cy="15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26-27 Kasım 2025/KONYA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10719" y="181012"/>
            <a:ext cx="3286806" cy="581004"/>
            <a:chOff x="0" y="0"/>
            <a:chExt cx="865661" cy="153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5661" cy="153022"/>
            </a:xfrm>
            <a:custGeom>
              <a:avLst/>
              <a:gdLst/>
              <a:ahLst/>
              <a:cxnLst/>
              <a:rect l="l" t="t" r="r" b="b"/>
              <a:pathLst>
                <a:path w="865661" h="153022">
                  <a:moveTo>
                    <a:pt x="0" y="0"/>
                  </a:moveTo>
                  <a:lnTo>
                    <a:pt x="865661" y="0"/>
                  </a:lnTo>
                  <a:lnTo>
                    <a:pt x="865661" y="153022"/>
                  </a:lnTo>
                  <a:lnTo>
                    <a:pt x="0" y="153022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65661" cy="181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Selçuk Üniversitesi TÜBİTAK 2209 Öğrenci Projeleri Kongresi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300947" y="184471"/>
            <a:ext cx="1155089" cy="11550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8000">
            <a:off x="14184235" y="287720"/>
            <a:ext cx="1030829" cy="929540"/>
          </a:xfrm>
          <a:custGeom>
            <a:avLst/>
            <a:gdLst/>
            <a:ahLst/>
            <a:cxnLst/>
            <a:rect l="l" t="t" r="r" b="b"/>
            <a:pathLst>
              <a:path w="1030829" h="929540">
                <a:moveTo>
                  <a:pt x="4839" y="0"/>
                </a:moveTo>
                <a:lnTo>
                  <a:pt x="1030829" y="5373"/>
                </a:lnTo>
                <a:lnTo>
                  <a:pt x="1025990" y="929541"/>
                </a:lnTo>
                <a:lnTo>
                  <a:pt x="0" y="924168"/>
                </a:lnTo>
                <a:lnTo>
                  <a:pt x="4839" y="0"/>
                </a:lnTo>
                <a:close/>
              </a:path>
            </a:pathLst>
          </a:custGeom>
          <a:blipFill>
            <a:blip r:embed="rId2"/>
            <a:stretch>
              <a:fillRect l="-29974" t="-21437" r="-354067" b="-2617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7956" y="302720"/>
            <a:ext cx="13537007" cy="3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Bildiri</a:t>
            </a:r>
            <a:r>
              <a:rPr lang="en-US" sz="1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Başlığı</a:t>
            </a:r>
            <a:endParaRPr lang="en-US" sz="18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88925" y="781066"/>
            <a:ext cx="13566038" cy="0"/>
          </a:xfrm>
          <a:prstGeom prst="line">
            <a:avLst/>
          </a:prstGeom>
          <a:ln w="38100" cap="flat">
            <a:solidFill>
              <a:srgbClr val="17161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001194" y="870552"/>
            <a:ext cx="3286806" cy="468148"/>
            <a:chOff x="0" y="0"/>
            <a:chExt cx="865661" cy="123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5661" cy="123298"/>
            </a:xfrm>
            <a:custGeom>
              <a:avLst/>
              <a:gdLst/>
              <a:ahLst/>
              <a:cxnLst/>
              <a:rect l="l" t="t" r="r" b="b"/>
              <a:pathLst>
                <a:path w="865661" h="123298">
                  <a:moveTo>
                    <a:pt x="0" y="0"/>
                  </a:moveTo>
                  <a:lnTo>
                    <a:pt x="865661" y="0"/>
                  </a:lnTo>
                  <a:lnTo>
                    <a:pt x="865661" y="123298"/>
                  </a:lnTo>
                  <a:lnTo>
                    <a:pt x="0" y="123298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65661" cy="15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26-27 Kasım 2025/KONYA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10719" y="181012"/>
            <a:ext cx="3286806" cy="581004"/>
            <a:chOff x="0" y="0"/>
            <a:chExt cx="865661" cy="153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5661" cy="153022"/>
            </a:xfrm>
            <a:custGeom>
              <a:avLst/>
              <a:gdLst/>
              <a:ahLst/>
              <a:cxnLst/>
              <a:rect l="l" t="t" r="r" b="b"/>
              <a:pathLst>
                <a:path w="865661" h="153022">
                  <a:moveTo>
                    <a:pt x="0" y="0"/>
                  </a:moveTo>
                  <a:lnTo>
                    <a:pt x="865661" y="0"/>
                  </a:lnTo>
                  <a:lnTo>
                    <a:pt x="865661" y="153022"/>
                  </a:lnTo>
                  <a:lnTo>
                    <a:pt x="0" y="153022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65661" cy="181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Selçuk Üniversitesi TÜBİTAK 2209 Öğrenci Projeleri Kongresi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300947" y="184471"/>
            <a:ext cx="1155089" cy="11550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8000">
            <a:off x="14184235" y="287720"/>
            <a:ext cx="1030829" cy="929540"/>
          </a:xfrm>
          <a:custGeom>
            <a:avLst/>
            <a:gdLst/>
            <a:ahLst/>
            <a:cxnLst/>
            <a:rect l="l" t="t" r="r" b="b"/>
            <a:pathLst>
              <a:path w="1030829" h="929540">
                <a:moveTo>
                  <a:pt x="4839" y="0"/>
                </a:moveTo>
                <a:lnTo>
                  <a:pt x="1030829" y="5373"/>
                </a:lnTo>
                <a:lnTo>
                  <a:pt x="1025990" y="929541"/>
                </a:lnTo>
                <a:lnTo>
                  <a:pt x="0" y="924168"/>
                </a:lnTo>
                <a:lnTo>
                  <a:pt x="4839" y="0"/>
                </a:lnTo>
                <a:close/>
              </a:path>
            </a:pathLst>
          </a:custGeom>
          <a:blipFill>
            <a:blip r:embed="rId2"/>
            <a:stretch>
              <a:fillRect l="-29974" t="-21437" r="-354067" b="-2617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7956" y="302720"/>
            <a:ext cx="13537007" cy="3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Bildiri Başlığı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88925" y="781066"/>
            <a:ext cx="13566038" cy="0"/>
          </a:xfrm>
          <a:prstGeom prst="line">
            <a:avLst/>
          </a:prstGeom>
          <a:ln w="38100" cap="flat">
            <a:solidFill>
              <a:srgbClr val="17161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001194" y="870552"/>
            <a:ext cx="3286806" cy="468148"/>
            <a:chOff x="0" y="0"/>
            <a:chExt cx="865661" cy="123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5661" cy="123298"/>
            </a:xfrm>
            <a:custGeom>
              <a:avLst/>
              <a:gdLst/>
              <a:ahLst/>
              <a:cxnLst/>
              <a:rect l="l" t="t" r="r" b="b"/>
              <a:pathLst>
                <a:path w="865661" h="123298">
                  <a:moveTo>
                    <a:pt x="0" y="0"/>
                  </a:moveTo>
                  <a:lnTo>
                    <a:pt x="865661" y="0"/>
                  </a:lnTo>
                  <a:lnTo>
                    <a:pt x="865661" y="123298"/>
                  </a:lnTo>
                  <a:lnTo>
                    <a:pt x="0" y="123298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65661" cy="15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26-27 Kasım 2025/KONYA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10719" y="181012"/>
            <a:ext cx="3286806" cy="581004"/>
            <a:chOff x="0" y="0"/>
            <a:chExt cx="865661" cy="153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5661" cy="153022"/>
            </a:xfrm>
            <a:custGeom>
              <a:avLst/>
              <a:gdLst/>
              <a:ahLst/>
              <a:cxnLst/>
              <a:rect l="l" t="t" r="r" b="b"/>
              <a:pathLst>
                <a:path w="865661" h="153022">
                  <a:moveTo>
                    <a:pt x="0" y="0"/>
                  </a:moveTo>
                  <a:lnTo>
                    <a:pt x="865661" y="0"/>
                  </a:lnTo>
                  <a:lnTo>
                    <a:pt x="865661" y="153022"/>
                  </a:lnTo>
                  <a:lnTo>
                    <a:pt x="0" y="153022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65661" cy="181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Selçuk Üniversitesi TÜBİTAK 2209 Öğrenci Projeleri Kongresi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300947" y="184471"/>
            <a:ext cx="1155089" cy="11550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8000">
            <a:off x="14184235" y="287720"/>
            <a:ext cx="1030829" cy="929540"/>
          </a:xfrm>
          <a:custGeom>
            <a:avLst/>
            <a:gdLst/>
            <a:ahLst/>
            <a:cxnLst/>
            <a:rect l="l" t="t" r="r" b="b"/>
            <a:pathLst>
              <a:path w="1030829" h="929540">
                <a:moveTo>
                  <a:pt x="4839" y="0"/>
                </a:moveTo>
                <a:lnTo>
                  <a:pt x="1030829" y="5373"/>
                </a:lnTo>
                <a:lnTo>
                  <a:pt x="1025990" y="929541"/>
                </a:lnTo>
                <a:lnTo>
                  <a:pt x="0" y="924168"/>
                </a:lnTo>
                <a:lnTo>
                  <a:pt x="4839" y="0"/>
                </a:lnTo>
                <a:close/>
              </a:path>
            </a:pathLst>
          </a:custGeom>
          <a:blipFill>
            <a:blip r:embed="rId2"/>
            <a:stretch>
              <a:fillRect l="-29974" t="-21437" r="-354067" b="-2617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7956" y="302720"/>
            <a:ext cx="13537007" cy="3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Bildiri Başlığı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88925" y="781066"/>
            <a:ext cx="13566038" cy="0"/>
          </a:xfrm>
          <a:prstGeom prst="line">
            <a:avLst/>
          </a:prstGeom>
          <a:ln w="38100" cap="flat">
            <a:solidFill>
              <a:srgbClr val="17161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001194" y="870552"/>
            <a:ext cx="3286806" cy="468148"/>
            <a:chOff x="0" y="0"/>
            <a:chExt cx="865661" cy="123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5661" cy="123298"/>
            </a:xfrm>
            <a:custGeom>
              <a:avLst/>
              <a:gdLst/>
              <a:ahLst/>
              <a:cxnLst/>
              <a:rect l="l" t="t" r="r" b="b"/>
              <a:pathLst>
                <a:path w="865661" h="123298">
                  <a:moveTo>
                    <a:pt x="0" y="0"/>
                  </a:moveTo>
                  <a:lnTo>
                    <a:pt x="865661" y="0"/>
                  </a:lnTo>
                  <a:lnTo>
                    <a:pt x="865661" y="123298"/>
                  </a:lnTo>
                  <a:lnTo>
                    <a:pt x="0" y="123298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65661" cy="15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26-27 Kasım 2025/KONYA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10719" y="181012"/>
            <a:ext cx="3286806" cy="581004"/>
            <a:chOff x="0" y="0"/>
            <a:chExt cx="865661" cy="153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5661" cy="153022"/>
            </a:xfrm>
            <a:custGeom>
              <a:avLst/>
              <a:gdLst/>
              <a:ahLst/>
              <a:cxnLst/>
              <a:rect l="l" t="t" r="r" b="b"/>
              <a:pathLst>
                <a:path w="865661" h="153022">
                  <a:moveTo>
                    <a:pt x="0" y="0"/>
                  </a:moveTo>
                  <a:lnTo>
                    <a:pt x="865661" y="0"/>
                  </a:lnTo>
                  <a:lnTo>
                    <a:pt x="865661" y="153022"/>
                  </a:lnTo>
                  <a:lnTo>
                    <a:pt x="0" y="153022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65661" cy="181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Selçuk Üniversitesi TÜBİTAK 2209 Öğrenci Projeleri Kongresi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300947" y="184471"/>
            <a:ext cx="1155089" cy="11550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8000">
            <a:off x="14184235" y="287720"/>
            <a:ext cx="1030829" cy="929540"/>
          </a:xfrm>
          <a:custGeom>
            <a:avLst/>
            <a:gdLst/>
            <a:ahLst/>
            <a:cxnLst/>
            <a:rect l="l" t="t" r="r" b="b"/>
            <a:pathLst>
              <a:path w="1030829" h="929540">
                <a:moveTo>
                  <a:pt x="4839" y="0"/>
                </a:moveTo>
                <a:lnTo>
                  <a:pt x="1030829" y="5373"/>
                </a:lnTo>
                <a:lnTo>
                  <a:pt x="1025990" y="929541"/>
                </a:lnTo>
                <a:lnTo>
                  <a:pt x="0" y="924168"/>
                </a:lnTo>
                <a:lnTo>
                  <a:pt x="4839" y="0"/>
                </a:lnTo>
                <a:close/>
              </a:path>
            </a:pathLst>
          </a:custGeom>
          <a:blipFill>
            <a:blip r:embed="rId2"/>
            <a:stretch>
              <a:fillRect l="-29974" t="-21437" r="-354067" b="-2617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7956" y="302720"/>
            <a:ext cx="13537007" cy="3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Bildiri Başlığı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88925" y="781066"/>
            <a:ext cx="13566038" cy="0"/>
          </a:xfrm>
          <a:prstGeom prst="line">
            <a:avLst/>
          </a:prstGeom>
          <a:ln w="38100" cap="flat">
            <a:solidFill>
              <a:srgbClr val="17161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001194" y="870552"/>
            <a:ext cx="3286806" cy="468148"/>
            <a:chOff x="0" y="0"/>
            <a:chExt cx="865661" cy="123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5661" cy="123298"/>
            </a:xfrm>
            <a:custGeom>
              <a:avLst/>
              <a:gdLst/>
              <a:ahLst/>
              <a:cxnLst/>
              <a:rect l="l" t="t" r="r" b="b"/>
              <a:pathLst>
                <a:path w="865661" h="123298">
                  <a:moveTo>
                    <a:pt x="0" y="0"/>
                  </a:moveTo>
                  <a:lnTo>
                    <a:pt x="865661" y="0"/>
                  </a:lnTo>
                  <a:lnTo>
                    <a:pt x="865661" y="123298"/>
                  </a:lnTo>
                  <a:lnTo>
                    <a:pt x="0" y="123298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65661" cy="15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26-27 Kasım 2025/KONYA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10719" y="181012"/>
            <a:ext cx="3286806" cy="581004"/>
            <a:chOff x="0" y="0"/>
            <a:chExt cx="865661" cy="153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5661" cy="153022"/>
            </a:xfrm>
            <a:custGeom>
              <a:avLst/>
              <a:gdLst/>
              <a:ahLst/>
              <a:cxnLst/>
              <a:rect l="l" t="t" r="r" b="b"/>
              <a:pathLst>
                <a:path w="865661" h="153022">
                  <a:moveTo>
                    <a:pt x="0" y="0"/>
                  </a:moveTo>
                  <a:lnTo>
                    <a:pt x="865661" y="0"/>
                  </a:lnTo>
                  <a:lnTo>
                    <a:pt x="865661" y="153022"/>
                  </a:lnTo>
                  <a:lnTo>
                    <a:pt x="0" y="153022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65661" cy="181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Selçuk Üniversitesi TÜBİTAK 2209 Öğrenci Projeleri Kongresi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300947" y="184471"/>
            <a:ext cx="1155089" cy="11550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8000">
            <a:off x="14184235" y="287720"/>
            <a:ext cx="1030829" cy="929540"/>
          </a:xfrm>
          <a:custGeom>
            <a:avLst/>
            <a:gdLst/>
            <a:ahLst/>
            <a:cxnLst/>
            <a:rect l="l" t="t" r="r" b="b"/>
            <a:pathLst>
              <a:path w="1030829" h="929540">
                <a:moveTo>
                  <a:pt x="4839" y="0"/>
                </a:moveTo>
                <a:lnTo>
                  <a:pt x="1030829" y="5373"/>
                </a:lnTo>
                <a:lnTo>
                  <a:pt x="1025990" y="929541"/>
                </a:lnTo>
                <a:lnTo>
                  <a:pt x="0" y="924168"/>
                </a:lnTo>
                <a:lnTo>
                  <a:pt x="4839" y="0"/>
                </a:lnTo>
                <a:close/>
              </a:path>
            </a:pathLst>
          </a:custGeom>
          <a:blipFill>
            <a:blip r:embed="rId2"/>
            <a:stretch>
              <a:fillRect l="-29974" t="-21437" r="-354067" b="-2617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7956" y="302720"/>
            <a:ext cx="13537007" cy="3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Bildiri Başlığı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88925" y="781066"/>
            <a:ext cx="13566038" cy="0"/>
          </a:xfrm>
          <a:prstGeom prst="line">
            <a:avLst/>
          </a:prstGeom>
          <a:ln w="38100" cap="flat">
            <a:solidFill>
              <a:srgbClr val="17161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001194" y="870552"/>
            <a:ext cx="3286806" cy="468148"/>
            <a:chOff x="0" y="0"/>
            <a:chExt cx="865661" cy="123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5661" cy="123298"/>
            </a:xfrm>
            <a:custGeom>
              <a:avLst/>
              <a:gdLst/>
              <a:ahLst/>
              <a:cxnLst/>
              <a:rect l="l" t="t" r="r" b="b"/>
              <a:pathLst>
                <a:path w="865661" h="123298">
                  <a:moveTo>
                    <a:pt x="0" y="0"/>
                  </a:moveTo>
                  <a:lnTo>
                    <a:pt x="865661" y="0"/>
                  </a:lnTo>
                  <a:lnTo>
                    <a:pt x="865661" y="123298"/>
                  </a:lnTo>
                  <a:lnTo>
                    <a:pt x="0" y="123298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65661" cy="15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26-27 Kasım 2025/KONYA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10719" y="181012"/>
            <a:ext cx="3286806" cy="581004"/>
            <a:chOff x="0" y="0"/>
            <a:chExt cx="865661" cy="153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5661" cy="153022"/>
            </a:xfrm>
            <a:custGeom>
              <a:avLst/>
              <a:gdLst/>
              <a:ahLst/>
              <a:cxnLst/>
              <a:rect l="l" t="t" r="r" b="b"/>
              <a:pathLst>
                <a:path w="865661" h="153022">
                  <a:moveTo>
                    <a:pt x="0" y="0"/>
                  </a:moveTo>
                  <a:lnTo>
                    <a:pt x="865661" y="0"/>
                  </a:lnTo>
                  <a:lnTo>
                    <a:pt x="865661" y="153022"/>
                  </a:lnTo>
                  <a:lnTo>
                    <a:pt x="0" y="153022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65661" cy="181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Selçuk Üniversitesi TÜBİTAK 2209 Öğrenci Projeleri Kongresi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300947" y="184471"/>
            <a:ext cx="1155089" cy="11550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8000">
            <a:off x="14184235" y="287720"/>
            <a:ext cx="1030829" cy="929540"/>
          </a:xfrm>
          <a:custGeom>
            <a:avLst/>
            <a:gdLst/>
            <a:ahLst/>
            <a:cxnLst/>
            <a:rect l="l" t="t" r="r" b="b"/>
            <a:pathLst>
              <a:path w="1030829" h="929540">
                <a:moveTo>
                  <a:pt x="4839" y="0"/>
                </a:moveTo>
                <a:lnTo>
                  <a:pt x="1030829" y="5373"/>
                </a:lnTo>
                <a:lnTo>
                  <a:pt x="1025990" y="929541"/>
                </a:lnTo>
                <a:lnTo>
                  <a:pt x="0" y="924168"/>
                </a:lnTo>
                <a:lnTo>
                  <a:pt x="4839" y="0"/>
                </a:lnTo>
                <a:close/>
              </a:path>
            </a:pathLst>
          </a:custGeom>
          <a:blipFill>
            <a:blip r:embed="rId2"/>
            <a:stretch>
              <a:fillRect l="-29974" t="-21437" r="-354067" b="-2617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7956" y="302720"/>
            <a:ext cx="13537007" cy="3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Bildiri Başlığı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88925" y="781066"/>
            <a:ext cx="13566038" cy="0"/>
          </a:xfrm>
          <a:prstGeom prst="line">
            <a:avLst/>
          </a:prstGeom>
          <a:ln w="38100" cap="flat">
            <a:solidFill>
              <a:srgbClr val="17161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001194" y="870552"/>
            <a:ext cx="3286806" cy="468148"/>
            <a:chOff x="0" y="0"/>
            <a:chExt cx="865661" cy="123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5661" cy="123298"/>
            </a:xfrm>
            <a:custGeom>
              <a:avLst/>
              <a:gdLst/>
              <a:ahLst/>
              <a:cxnLst/>
              <a:rect l="l" t="t" r="r" b="b"/>
              <a:pathLst>
                <a:path w="865661" h="123298">
                  <a:moveTo>
                    <a:pt x="0" y="0"/>
                  </a:moveTo>
                  <a:lnTo>
                    <a:pt x="865661" y="0"/>
                  </a:lnTo>
                  <a:lnTo>
                    <a:pt x="865661" y="123298"/>
                  </a:lnTo>
                  <a:lnTo>
                    <a:pt x="0" y="123298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65661" cy="15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26-27 Kasım 2025/KONYA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10719" y="181012"/>
            <a:ext cx="3286806" cy="581004"/>
            <a:chOff x="0" y="0"/>
            <a:chExt cx="865661" cy="153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5661" cy="153022"/>
            </a:xfrm>
            <a:custGeom>
              <a:avLst/>
              <a:gdLst/>
              <a:ahLst/>
              <a:cxnLst/>
              <a:rect l="l" t="t" r="r" b="b"/>
              <a:pathLst>
                <a:path w="865661" h="153022">
                  <a:moveTo>
                    <a:pt x="0" y="0"/>
                  </a:moveTo>
                  <a:lnTo>
                    <a:pt x="865661" y="0"/>
                  </a:lnTo>
                  <a:lnTo>
                    <a:pt x="865661" y="153022"/>
                  </a:lnTo>
                  <a:lnTo>
                    <a:pt x="0" y="153022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65661" cy="181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Selçuk Üniversitesi TÜBİTAK 2209 Öğrenci Projeleri Kongresi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300947" y="184471"/>
            <a:ext cx="1155089" cy="11550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8000">
            <a:off x="14184235" y="287720"/>
            <a:ext cx="1030829" cy="929540"/>
          </a:xfrm>
          <a:custGeom>
            <a:avLst/>
            <a:gdLst/>
            <a:ahLst/>
            <a:cxnLst/>
            <a:rect l="l" t="t" r="r" b="b"/>
            <a:pathLst>
              <a:path w="1030829" h="929540">
                <a:moveTo>
                  <a:pt x="4839" y="0"/>
                </a:moveTo>
                <a:lnTo>
                  <a:pt x="1030829" y="5373"/>
                </a:lnTo>
                <a:lnTo>
                  <a:pt x="1025990" y="929541"/>
                </a:lnTo>
                <a:lnTo>
                  <a:pt x="0" y="924168"/>
                </a:lnTo>
                <a:lnTo>
                  <a:pt x="4839" y="0"/>
                </a:lnTo>
                <a:close/>
              </a:path>
            </a:pathLst>
          </a:custGeom>
          <a:blipFill>
            <a:blip r:embed="rId2"/>
            <a:stretch>
              <a:fillRect l="-29974" t="-21437" r="-354067" b="-2617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7956" y="302720"/>
            <a:ext cx="13537007" cy="3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Bildiri Başlığı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88925" y="781066"/>
            <a:ext cx="13566038" cy="0"/>
          </a:xfrm>
          <a:prstGeom prst="line">
            <a:avLst/>
          </a:prstGeom>
          <a:ln w="38100" cap="flat">
            <a:solidFill>
              <a:srgbClr val="17161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001194" y="870552"/>
            <a:ext cx="3286806" cy="468148"/>
            <a:chOff x="0" y="0"/>
            <a:chExt cx="865661" cy="123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5661" cy="123298"/>
            </a:xfrm>
            <a:custGeom>
              <a:avLst/>
              <a:gdLst/>
              <a:ahLst/>
              <a:cxnLst/>
              <a:rect l="l" t="t" r="r" b="b"/>
              <a:pathLst>
                <a:path w="865661" h="123298">
                  <a:moveTo>
                    <a:pt x="0" y="0"/>
                  </a:moveTo>
                  <a:lnTo>
                    <a:pt x="865661" y="0"/>
                  </a:lnTo>
                  <a:lnTo>
                    <a:pt x="865661" y="123298"/>
                  </a:lnTo>
                  <a:lnTo>
                    <a:pt x="0" y="123298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65661" cy="15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26-27 Kasım 2025/KONYA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10719" y="181012"/>
            <a:ext cx="3286806" cy="581004"/>
            <a:chOff x="0" y="0"/>
            <a:chExt cx="865661" cy="153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5661" cy="153022"/>
            </a:xfrm>
            <a:custGeom>
              <a:avLst/>
              <a:gdLst/>
              <a:ahLst/>
              <a:cxnLst/>
              <a:rect l="l" t="t" r="r" b="b"/>
              <a:pathLst>
                <a:path w="865661" h="153022">
                  <a:moveTo>
                    <a:pt x="0" y="0"/>
                  </a:moveTo>
                  <a:lnTo>
                    <a:pt x="865661" y="0"/>
                  </a:lnTo>
                  <a:lnTo>
                    <a:pt x="865661" y="153022"/>
                  </a:lnTo>
                  <a:lnTo>
                    <a:pt x="0" y="153022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65661" cy="181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Selçuk Üniversitesi TÜBİTAK 2209 Öğrenci Projeleri Kongresi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300947" y="184471"/>
            <a:ext cx="1155089" cy="11550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8000">
            <a:off x="14184235" y="287720"/>
            <a:ext cx="1030829" cy="929540"/>
          </a:xfrm>
          <a:custGeom>
            <a:avLst/>
            <a:gdLst/>
            <a:ahLst/>
            <a:cxnLst/>
            <a:rect l="l" t="t" r="r" b="b"/>
            <a:pathLst>
              <a:path w="1030829" h="929540">
                <a:moveTo>
                  <a:pt x="4839" y="0"/>
                </a:moveTo>
                <a:lnTo>
                  <a:pt x="1030829" y="5373"/>
                </a:lnTo>
                <a:lnTo>
                  <a:pt x="1025990" y="929541"/>
                </a:lnTo>
                <a:lnTo>
                  <a:pt x="0" y="924168"/>
                </a:lnTo>
                <a:lnTo>
                  <a:pt x="4839" y="0"/>
                </a:lnTo>
                <a:close/>
              </a:path>
            </a:pathLst>
          </a:custGeom>
          <a:blipFill>
            <a:blip r:embed="rId2"/>
            <a:stretch>
              <a:fillRect l="-29974" t="-21437" r="-354067" b="-2617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7956" y="302720"/>
            <a:ext cx="13537007" cy="3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Bildiri Başlığı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88925" y="781066"/>
            <a:ext cx="13566038" cy="0"/>
          </a:xfrm>
          <a:prstGeom prst="line">
            <a:avLst/>
          </a:prstGeom>
          <a:ln w="38100" cap="flat">
            <a:solidFill>
              <a:srgbClr val="17161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001194" y="870552"/>
            <a:ext cx="3286806" cy="468148"/>
            <a:chOff x="0" y="0"/>
            <a:chExt cx="865661" cy="123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5661" cy="123298"/>
            </a:xfrm>
            <a:custGeom>
              <a:avLst/>
              <a:gdLst/>
              <a:ahLst/>
              <a:cxnLst/>
              <a:rect l="l" t="t" r="r" b="b"/>
              <a:pathLst>
                <a:path w="865661" h="123298">
                  <a:moveTo>
                    <a:pt x="0" y="0"/>
                  </a:moveTo>
                  <a:lnTo>
                    <a:pt x="865661" y="0"/>
                  </a:lnTo>
                  <a:lnTo>
                    <a:pt x="865661" y="123298"/>
                  </a:lnTo>
                  <a:lnTo>
                    <a:pt x="0" y="123298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65661" cy="15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26-27 Kasım 2025/KONYA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10719" y="181012"/>
            <a:ext cx="3286806" cy="581004"/>
            <a:chOff x="0" y="0"/>
            <a:chExt cx="865661" cy="153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5661" cy="153022"/>
            </a:xfrm>
            <a:custGeom>
              <a:avLst/>
              <a:gdLst/>
              <a:ahLst/>
              <a:cxnLst/>
              <a:rect l="l" t="t" r="r" b="b"/>
              <a:pathLst>
                <a:path w="865661" h="153022">
                  <a:moveTo>
                    <a:pt x="0" y="0"/>
                  </a:moveTo>
                  <a:lnTo>
                    <a:pt x="865661" y="0"/>
                  </a:lnTo>
                  <a:lnTo>
                    <a:pt x="865661" y="153022"/>
                  </a:lnTo>
                  <a:lnTo>
                    <a:pt x="0" y="153022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65661" cy="181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Selçuk Üniversitesi TÜBİTAK 2209 Öğrenci Projeleri Kongresi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300947" y="184471"/>
            <a:ext cx="1155089" cy="11550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8000">
            <a:off x="14184235" y="287720"/>
            <a:ext cx="1030829" cy="929540"/>
          </a:xfrm>
          <a:custGeom>
            <a:avLst/>
            <a:gdLst/>
            <a:ahLst/>
            <a:cxnLst/>
            <a:rect l="l" t="t" r="r" b="b"/>
            <a:pathLst>
              <a:path w="1030829" h="929540">
                <a:moveTo>
                  <a:pt x="4839" y="0"/>
                </a:moveTo>
                <a:lnTo>
                  <a:pt x="1030829" y="5373"/>
                </a:lnTo>
                <a:lnTo>
                  <a:pt x="1025990" y="929541"/>
                </a:lnTo>
                <a:lnTo>
                  <a:pt x="0" y="924168"/>
                </a:lnTo>
                <a:lnTo>
                  <a:pt x="4839" y="0"/>
                </a:lnTo>
                <a:close/>
              </a:path>
            </a:pathLst>
          </a:custGeom>
          <a:blipFill>
            <a:blip r:embed="rId2"/>
            <a:stretch>
              <a:fillRect l="-29974" t="-21437" r="-354067" b="-2617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7956" y="302720"/>
            <a:ext cx="13537007" cy="3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Bildiri Başlığı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88925" y="781066"/>
            <a:ext cx="13566038" cy="0"/>
          </a:xfrm>
          <a:prstGeom prst="line">
            <a:avLst/>
          </a:prstGeom>
          <a:ln w="38100" cap="flat">
            <a:solidFill>
              <a:srgbClr val="17161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001194" y="870552"/>
            <a:ext cx="3286806" cy="468148"/>
            <a:chOff x="0" y="0"/>
            <a:chExt cx="865661" cy="123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5661" cy="123298"/>
            </a:xfrm>
            <a:custGeom>
              <a:avLst/>
              <a:gdLst/>
              <a:ahLst/>
              <a:cxnLst/>
              <a:rect l="l" t="t" r="r" b="b"/>
              <a:pathLst>
                <a:path w="865661" h="123298">
                  <a:moveTo>
                    <a:pt x="0" y="0"/>
                  </a:moveTo>
                  <a:lnTo>
                    <a:pt x="865661" y="0"/>
                  </a:lnTo>
                  <a:lnTo>
                    <a:pt x="865661" y="123298"/>
                  </a:lnTo>
                  <a:lnTo>
                    <a:pt x="0" y="123298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65661" cy="15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26-27 Kasım 2025/KONYA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10719" y="181012"/>
            <a:ext cx="3286806" cy="581004"/>
            <a:chOff x="0" y="0"/>
            <a:chExt cx="865661" cy="153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5661" cy="153022"/>
            </a:xfrm>
            <a:custGeom>
              <a:avLst/>
              <a:gdLst/>
              <a:ahLst/>
              <a:cxnLst/>
              <a:rect l="l" t="t" r="r" b="b"/>
              <a:pathLst>
                <a:path w="865661" h="153022">
                  <a:moveTo>
                    <a:pt x="0" y="0"/>
                  </a:moveTo>
                  <a:lnTo>
                    <a:pt x="865661" y="0"/>
                  </a:lnTo>
                  <a:lnTo>
                    <a:pt x="865661" y="153022"/>
                  </a:lnTo>
                  <a:lnTo>
                    <a:pt x="0" y="153022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65661" cy="181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Selçuk Üniversitesi TÜBİTAK 2209 Öğrenci Projeleri Kongresi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300947" y="184471"/>
            <a:ext cx="1155089" cy="11550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8000">
            <a:off x="14184235" y="287720"/>
            <a:ext cx="1030829" cy="929540"/>
          </a:xfrm>
          <a:custGeom>
            <a:avLst/>
            <a:gdLst/>
            <a:ahLst/>
            <a:cxnLst/>
            <a:rect l="l" t="t" r="r" b="b"/>
            <a:pathLst>
              <a:path w="1030829" h="929540">
                <a:moveTo>
                  <a:pt x="4839" y="0"/>
                </a:moveTo>
                <a:lnTo>
                  <a:pt x="1030829" y="5373"/>
                </a:lnTo>
                <a:lnTo>
                  <a:pt x="1025990" y="929541"/>
                </a:lnTo>
                <a:lnTo>
                  <a:pt x="0" y="924168"/>
                </a:lnTo>
                <a:lnTo>
                  <a:pt x="4839" y="0"/>
                </a:lnTo>
                <a:close/>
              </a:path>
            </a:pathLst>
          </a:custGeom>
          <a:blipFill>
            <a:blip r:embed="rId2"/>
            <a:stretch>
              <a:fillRect l="-29974" t="-21437" r="-354067" b="-2617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7956" y="302720"/>
            <a:ext cx="13537007" cy="3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Bildiri Başlığı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88925" y="781066"/>
            <a:ext cx="13566038" cy="0"/>
          </a:xfrm>
          <a:prstGeom prst="line">
            <a:avLst/>
          </a:prstGeom>
          <a:ln w="38100" cap="flat">
            <a:solidFill>
              <a:srgbClr val="17161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001194" y="870552"/>
            <a:ext cx="3286806" cy="468148"/>
            <a:chOff x="0" y="0"/>
            <a:chExt cx="865661" cy="123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5661" cy="123298"/>
            </a:xfrm>
            <a:custGeom>
              <a:avLst/>
              <a:gdLst/>
              <a:ahLst/>
              <a:cxnLst/>
              <a:rect l="l" t="t" r="r" b="b"/>
              <a:pathLst>
                <a:path w="865661" h="123298">
                  <a:moveTo>
                    <a:pt x="0" y="0"/>
                  </a:moveTo>
                  <a:lnTo>
                    <a:pt x="865661" y="0"/>
                  </a:lnTo>
                  <a:lnTo>
                    <a:pt x="865661" y="123298"/>
                  </a:lnTo>
                  <a:lnTo>
                    <a:pt x="0" y="123298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65661" cy="15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26-27 Kasım 2025/KONYA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10719" y="181012"/>
            <a:ext cx="3286806" cy="581004"/>
            <a:chOff x="0" y="0"/>
            <a:chExt cx="865661" cy="153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5661" cy="153022"/>
            </a:xfrm>
            <a:custGeom>
              <a:avLst/>
              <a:gdLst/>
              <a:ahLst/>
              <a:cxnLst/>
              <a:rect l="l" t="t" r="r" b="b"/>
              <a:pathLst>
                <a:path w="865661" h="153022">
                  <a:moveTo>
                    <a:pt x="0" y="0"/>
                  </a:moveTo>
                  <a:lnTo>
                    <a:pt x="865661" y="0"/>
                  </a:lnTo>
                  <a:lnTo>
                    <a:pt x="865661" y="153022"/>
                  </a:lnTo>
                  <a:lnTo>
                    <a:pt x="0" y="153022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65661" cy="181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Selçuk Üniversitesi TÜBİTAK 2209 Öğrenci Projeleri Kongresi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300947" y="184471"/>
            <a:ext cx="1155089" cy="11550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8000">
            <a:off x="14184235" y="287720"/>
            <a:ext cx="1030829" cy="929540"/>
          </a:xfrm>
          <a:custGeom>
            <a:avLst/>
            <a:gdLst/>
            <a:ahLst/>
            <a:cxnLst/>
            <a:rect l="l" t="t" r="r" b="b"/>
            <a:pathLst>
              <a:path w="1030829" h="929540">
                <a:moveTo>
                  <a:pt x="4839" y="0"/>
                </a:moveTo>
                <a:lnTo>
                  <a:pt x="1030829" y="5373"/>
                </a:lnTo>
                <a:lnTo>
                  <a:pt x="1025990" y="929541"/>
                </a:lnTo>
                <a:lnTo>
                  <a:pt x="0" y="924168"/>
                </a:lnTo>
                <a:lnTo>
                  <a:pt x="4839" y="0"/>
                </a:lnTo>
                <a:close/>
              </a:path>
            </a:pathLst>
          </a:custGeom>
          <a:blipFill>
            <a:blip r:embed="rId2"/>
            <a:stretch>
              <a:fillRect l="-29974" t="-21437" r="-354067" b="-2617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7956" y="302720"/>
            <a:ext cx="13537007" cy="3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Bildiri Başlığı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88925" y="781066"/>
            <a:ext cx="13566038" cy="0"/>
          </a:xfrm>
          <a:prstGeom prst="line">
            <a:avLst/>
          </a:prstGeom>
          <a:ln w="38100" cap="flat">
            <a:solidFill>
              <a:srgbClr val="17161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001194" y="870552"/>
            <a:ext cx="3286806" cy="468148"/>
            <a:chOff x="0" y="0"/>
            <a:chExt cx="865661" cy="123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5661" cy="123298"/>
            </a:xfrm>
            <a:custGeom>
              <a:avLst/>
              <a:gdLst/>
              <a:ahLst/>
              <a:cxnLst/>
              <a:rect l="l" t="t" r="r" b="b"/>
              <a:pathLst>
                <a:path w="865661" h="123298">
                  <a:moveTo>
                    <a:pt x="0" y="0"/>
                  </a:moveTo>
                  <a:lnTo>
                    <a:pt x="865661" y="0"/>
                  </a:lnTo>
                  <a:lnTo>
                    <a:pt x="865661" y="123298"/>
                  </a:lnTo>
                  <a:lnTo>
                    <a:pt x="0" y="123298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65661" cy="15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26-27 Kasım 2025/KONYA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10719" y="181012"/>
            <a:ext cx="3286806" cy="581004"/>
            <a:chOff x="0" y="0"/>
            <a:chExt cx="865661" cy="153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5661" cy="153022"/>
            </a:xfrm>
            <a:custGeom>
              <a:avLst/>
              <a:gdLst/>
              <a:ahLst/>
              <a:cxnLst/>
              <a:rect l="l" t="t" r="r" b="b"/>
              <a:pathLst>
                <a:path w="865661" h="153022">
                  <a:moveTo>
                    <a:pt x="0" y="0"/>
                  </a:moveTo>
                  <a:lnTo>
                    <a:pt x="865661" y="0"/>
                  </a:lnTo>
                  <a:lnTo>
                    <a:pt x="865661" y="153022"/>
                  </a:lnTo>
                  <a:lnTo>
                    <a:pt x="0" y="153022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65661" cy="181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Selçuk Üniversitesi TÜBİTAK 2209 Öğrenci Projeleri Kongresi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300947" y="184471"/>
            <a:ext cx="1155089" cy="11550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8000">
            <a:off x="14193760" y="278195"/>
            <a:ext cx="1030829" cy="929540"/>
          </a:xfrm>
          <a:custGeom>
            <a:avLst/>
            <a:gdLst/>
            <a:ahLst/>
            <a:cxnLst/>
            <a:rect l="l" t="t" r="r" b="b"/>
            <a:pathLst>
              <a:path w="1030829" h="929540">
                <a:moveTo>
                  <a:pt x="4839" y="0"/>
                </a:moveTo>
                <a:lnTo>
                  <a:pt x="1030829" y="5373"/>
                </a:lnTo>
                <a:lnTo>
                  <a:pt x="1025990" y="929541"/>
                </a:lnTo>
                <a:lnTo>
                  <a:pt x="0" y="924168"/>
                </a:lnTo>
                <a:lnTo>
                  <a:pt x="4839" y="0"/>
                </a:lnTo>
                <a:close/>
              </a:path>
            </a:pathLst>
          </a:custGeom>
          <a:blipFill>
            <a:blip r:embed="rId2"/>
            <a:stretch>
              <a:fillRect l="-29974" t="-21437" r="-354067" b="-26179"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182762" y="2101291"/>
            <a:ext cx="14156884" cy="2171499"/>
            <a:chOff x="0" y="0"/>
            <a:chExt cx="3728562" cy="57191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728562" cy="571917"/>
            </a:xfrm>
            <a:custGeom>
              <a:avLst/>
              <a:gdLst/>
              <a:ahLst/>
              <a:cxnLst/>
              <a:rect l="l" t="t" r="r" b="b"/>
              <a:pathLst>
                <a:path w="3728562" h="571917">
                  <a:moveTo>
                    <a:pt x="3525362" y="0"/>
                  </a:moveTo>
                  <a:cubicBezTo>
                    <a:pt x="3637586" y="0"/>
                    <a:pt x="3728562" y="128028"/>
                    <a:pt x="3728562" y="285959"/>
                  </a:cubicBezTo>
                  <a:cubicBezTo>
                    <a:pt x="3728562" y="443889"/>
                    <a:pt x="3637586" y="571917"/>
                    <a:pt x="3525362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3728562" cy="619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56959" y="4406140"/>
            <a:ext cx="5303058" cy="1807779"/>
            <a:chOff x="0" y="0"/>
            <a:chExt cx="1019566" cy="34756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9566" cy="347564"/>
            </a:xfrm>
            <a:custGeom>
              <a:avLst/>
              <a:gdLst/>
              <a:ahLst/>
              <a:cxnLst/>
              <a:rect l="l" t="t" r="r" b="b"/>
              <a:pathLst>
                <a:path w="1019566" h="347564">
                  <a:moveTo>
                    <a:pt x="816366" y="0"/>
                  </a:moveTo>
                  <a:cubicBezTo>
                    <a:pt x="928590" y="0"/>
                    <a:pt x="1019566" y="77805"/>
                    <a:pt x="1019566" y="173782"/>
                  </a:cubicBezTo>
                  <a:cubicBezTo>
                    <a:pt x="1019566" y="269759"/>
                    <a:pt x="928590" y="347564"/>
                    <a:pt x="816366" y="347564"/>
                  </a:cubicBezTo>
                  <a:lnTo>
                    <a:pt x="203200" y="347564"/>
                  </a:lnTo>
                  <a:cubicBezTo>
                    <a:pt x="90976" y="347564"/>
                    <a:pt x="0" y="269759"/>
                    <a:pt x="0" y="173782"/>
                  </a:cubicBezTo>
                  <a:cubicBezTo>
                    <a:pt x="0" y="7780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1019566" cy="3761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2890489" y="5291030"/>
            <a:ext cx="4221410" cy="3835310"/>
          </a:xfrm>
          <a:custGeom>
            <a:avLst/>
            <a:gdLst/>
            <a:ahLst/>
            <a:cxnLst/>
            <a:rect l="l" t="t" r="r" b="b"/>
            <a:pathLst>
              <a:path w="5538314" h="5538314">
                <a:moveTo>
                  <a:pt x="0" y="0"/>
                </a:moveTo>
                <a:lnTo>
                  <a:pt x="5538315" y="0"/>
                </a:lnTo>
                <a:lnTo>
                  <a:pt x="5538315" y="5538314"/>
                </a:lnTo>
                <a:lnTo>
                  <a:pt x="0" y="55383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317956" y="302720"/>
            <a:ext cx="13537007" cy="3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Bildiri Başlığı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01513" y="2834642"/>
            <a:ext cx="14038133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D</a:t>
            </a:r>
            <a:r>
              <a:rPr lang="tr-TR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İ</a:t>
            </a:r>
            <a:r>
              <a:rPr lang="en-US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NLED</a:t>
            </a:r>
            <a:r>
              <a:rPr lang="tr-TR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İ</a:t>
            </a:r>
            <a:r>
              <a:rPr lang="en-US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Ğ</a:t>
            </a:r>
            <a:r>
              <a:rPr lang="tr-TR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İ</a:t>
            </a:r>
            <a:r>
              <a:rPr lang="en-US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N</a:t>
            </a:r>
            <a:r>
              <a:rPr lang="tr-TR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İ</a:t>
            </a:r>
            <a:r>
              <a:rPr lang="en-US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Z </a:t>
            </a:r>
            <a:r>
              <a:rPr lang="tr-TR" sz="3500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İ</a:t>
            </a:r>
            <a:r>
              <a:rPr lang="en-US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Ç</a:t>
            </a:r>
            <a:r>
              <a:rPr lang="tr-TR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İ</a:t>
            </a:r>
            <a:r>
              <a:rPr lang="en-US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N </a:t>
            </a:r>
            <a:r>
              <a:rPr lang="en-US" sz="3500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TEŞEKKÜR </a:t>
            </a:r>
            <a:r>
              <a:rPr lang="en-US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EDER</a:t>
            </a:r>
            <a:r>
              <a:rPr lang="tr-TR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İ</a:t>
            </a:r>
            <a:r>
              <a:rPr lang="en-US" sz="3500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Z</a:t>
            </a:r>
            <a:endParaRPr lang="en-US" sz="3500" b="1" dirty="0">
              <a:solidFill>
                <a:srgbClr val="000000"/>
              </a:solidFill>
              <a:latin typeface="Times New Roman MT Bold"/>
              <a:ea typeface="Times New Roman MT Bold"/>
              <a:cs typeface="Times New Roman MT Bold"/>
              <a:sym typeface="Times New Roman MT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0" y="5040962"/>
            <a:ext cx="5598253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0"/>
              </a:lnSpc>
            </a:pPr>
            <a:r>
              <a:rPr lang="en-US" sz="2814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B</a:t>
            </a:r>
            <a:r>
              <a:rPr lang="tr-TR" sz="2814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İ</a:t>
            </a:r>
            <a:r>
              <a:rPr lang="en-US" sz="2814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LD</a:t>
            </a:r>
            <a:r>
              <a:rPr lang="tr-TR" sz="2814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İ</a:t>
            </a:r>
            <a:r>
              <a:rPr lang="en-US" sz="2814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R</a:t>
            </a:r>
            <a:r>
              <a:rPr lang="tr-TR" sz="2814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İ</a:t>
            </a:r>
            <a:r>
              <a:rPr lang="en-US" sz="2814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NUMARAS</a:t>
            </a:r>
            <a:r>
              <a:rPr lang="tr-TR" sz="2814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</a:t>
            </a:r>
            <a:r>
              <a:rPr lang="en-US" sz="2814" b="1" dirty="0" smtClean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:.........</a:t>
            </a:r>
            <a:endParaRPr lang="en-US" sz="2814" b="1" dirty="0">
              <a:solidFill>
                <a:srgbClr val="000000"/>
              </a:solidFill>
              <a:latin typeface="Times New Roman MT Bold"/>
              <a:ea typeface="Times New Roman MT Bold"/>
              <a:cs typeface="Times New Roman MT Bold"/>
              <a:sym typeface="Times New Roman MT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88925" y="8093753"/>
            <a:ext cx="11590814" cy="447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3"/>
              </a:lnSpc>
            </a:pPr>
            <a:r>
              <a:rPr lang="en-US" sz="2624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QR Kodu okutarak bildiri numarası ile puan verebilirsiniz.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208</Words>
  <Application>Microsoft Office PowerPoint</Application>
  <PresentationFormat>Özel</PresentationFormat>
  <Paragraphs>50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9" baseType="lpstr">
      <vt:lpstr>Times New Roman MT Bold</vt:lpstr>
      <vt:lpstr>DejaVu Serif Bold</vt:lpstr>
      <vt:lpstr>Poppins Bold</vt:lpstr>
      <vt:lpstr>Calibri</vt:lpstr>
      <vt:lpstr>Arial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Selçuk Üniversitesi</dc:title>
  <cp:lastModifiedBy>Mustafa Buber</cp:lastModifiedBy>
  <cp:revision>3</cp:revision>
  <dcterms:created xsi:type="dcterms:W3CDTF">2006-08-16T00:00:00Z</dcterms:created>
  <dcterms:modified xsi:type="dcterms:W3CDTF">2025-11-11T12:30:49Z</dcterms:modified>
  <dc:identifier>DAG4Y-iT5Zw</dc:identifier>
</cp:coreProperties>
</file>