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25196800" cy="36004500"/>
  <p:notesSz cx="6858000" cy="9144000"/>
  <p:embeddedFontLst>
    <p:embeddedFont>
      <p:font typeface="Arial" charset="1" panose="020B0604020202020204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Poppins Bold" charset="1" panose="00000800000000000000"/>
      <p:regular r:id="rId12"/>
    </p:embeddedFont>
    <p:embeddedFont>
      <p:font typeface="Arial Bold" charset="1" panose="020B0704020202020204"/>
      <p:regular r:id="rId13"/>
    </p:embeddedFont>
    <p:embeddedFont>
      <p:font typeface="Times New Roman Bold" charset="1" panose="020208030705050203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08761" y="-36000"/>
            <a:ext cx="15027239" cy="846262"/>
            <a:chOff x="0" y="0"/>
            <a:chExt cx="1615627" cy="909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5400000">
            <a:off x="17335250" y="7054488"/>
            <a:ext cx="15027239" cy="846262"/>
            <a:chOff x="0" y="0"/>
            <a:chExt cx="1615627" cy="90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0800000">
            <a:off x="-36000" y="35261738"/>
            <a:ext cx="15027239" cy="846262"/>
            <a:chOff x="0" y="0"/>
            <a:chExt cx="1615627" cy="909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5400000">
            <a:off x="-7126488" y="28171250"/>
            <a:ext cx="15027239" cy="846262"/>
            <a:chOff x="0" y="0"/>
            <a:chExt cx="1615627" cy="9098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79131" y="36000"/>
            <a:ext cx="9821630" cy="2700948"/>
          </a:xfrm>
          <a:custGeom>
            <a:avLst/>
            <a:gdLst/>
            <a:ahLst/>
            <a:cxnLst/>
            <a:rect r="r" b="b" t="t" l="l"/>
            <a:pathLst>
              <a:path h="2700948" w="9821630">
                <a:moveTo>
                  <a:pt x="0" y="0"/>
                </a:moveTo>
                <a:lnTo>
                  <a:pt x="9821630" y="0"/>
                </a:lnTo>
                <a:lnTo>
                  <a:pt x="9821630" y="2700948"/>
                </a:lnTo>
                <a:lnTo>
                  <a:pt x="0" y="27009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60693" y="33480000"/>
            <a:ext cx="1644182" cy="1644182"/>
          </a:xfrm>
          <a:custGeom>
            <a:avLst/>
            <a:gdLst/>
            <a:ahLst/>
            <a:cxnLst/>
            <a:rect r="r" b="b" t="t" l="l"/>
            <a:pathLst>
              <a:path h="1644182" w="1644182">
                <a:moveTo>
                  <a:pt x="0" y="0"/>
                </a:moveTo>
                <a:lnTo>
                  <a:pt x="1644182" y="0"/>
                </a:lnTo>
                <a:lnTo>
                  <a:pt x="1644182" y="1644182"/>
                </a:lnTo>
                <a:lnTo>
                  <a:pt x="0" y="164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26299" y="24947194"/>
            <a:ext cx="6401203" cy="3774596"/>
            <a:chOff x="0" y="0"/>
            <a:chExt cx="688214" cy="40581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8214" cy="405819"/>
            </a:xfrm>
            <a:custGeom>
              <a:avLst/>
              <a:gdLst/>
              <a:ahLst/>
              <a:cxnLst/>
              <a:rect r="r" b="b" t="t" l="l"/>
              <a:pathLst>
                <a:path h="405819" w="688214">
                  <a:moveTo>
                    <a:pt x="0" y="0"/>
                  </a:moveTo>
                  <a:lnTo>
                    <a:pt x="688214" y="0"/>
                  </a:lnTo>
                  <a:lnTo>
                    <a:pt x="688214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688214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446627" y="24947194"/>
            <a:ext cx="8139399" cy="3774596"/>
            <a:chOff x="0" y="0"/>
            <a:chExt cx="875093" cy="40581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75093" cy="405819"/>
            </a:xfrm>
            <a:custGeom>
              <a:avLst/>
              <a:gdLst/>
              <a:ahLst/>
              <a:cxnLst/>
              <a:rect r="r" b="b" t="t" l="l"/>
              <a:pathLst>
                <a:path h="405819" w="875093">
                  <a:moveTo>
                    <a:pt x="0" y="0"/>
                  </a:moveTo>
                  <a:lnTo>
                    <a:pt x="875093" y="0"/>
                  </a:lnTo>
                  <a:lnTo>
                    <a:pt x="875093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85725"/>
              <a:ext cx="875093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7502896" y="24947194"/>
            <a:ext cx="6401203" cy="3774596"/>
            <a:chOff x="0" y="0"/>
            <a:chExt cx="688214" cy="4058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88214" cy="405819"/>
            </a:xfrm>
            <a:custGeom>
              <a:avLst/>
              <a:gdLst/>
              <a:ahLst/>
              <a:cxnLst/>
              <a:rect r="r" b="b" t="t" l="l"/>
              <a:pathLst>
                <a:path h="405819" w="688214">
                  <a:moveTo>
                    <a:pt x="0" y="0"/>
                  </a:moveTo>
                  <a:lnTo>
                    <a:pt x="688214" y="0"/>
                  </a:lnTo>
                  <a:lnTo>
                    <a:pt x="688214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85725"/>
              <a:ext cx="688214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4137787" y="34973681"/>
            <a:ext cx="1295901" cy="1422376"/>
            <a:chOff x="0" y="0"/>
            <a:chExt cx="139327" cy="15292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9327" cy="152924"/>
            </a:xfrm>
            <a:custGeom>
              <a:avLst/>
              <a:gdLst/>
              <a:ahLst/>
              <a:cxnLst/>
              <a:rect r="r" b="b" t="t" l="l"/>
              <a:pathLst>
                <a:path h="152924" w="139327">
                  <a:moveTo>
                    <a:pt x="0" y="0"/>
                  </a:moveTo>
                  <a:lnTo>
                    <a:pt x="139327" y="0"/>
                  </a:lnTo>
                  <a:lnTo>
                    <a:pt x="139327" y="152924"/>
                  </a:lnTo>
                  <a:lnTo>
                    <a:pt x="0" y="152924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14300"/>
              <a:ext cx="139327" cy="267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2626099" y="33552000"/>
            <a:ext cx="2556000" cy="2556000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-38100"/>
              <a:ext cx="66040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20204937" y="974752"/>
            <a:ext cx="5228752" cy="2244788"/>
            <a:chOff x="0" y="0"/>
            <a:chExt cx="946622" cy="4064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46622" cy="406400"/>
            </a:xfrm>
            <a:custGeom>
              <a:avLst/>
              <a:gdLst/>
              <a:ahLst/>
              <a:cxnLst/>
              <a:rect r="r" b="b" t="t" l="l"/>
              <a:pathLst>
                <a:path h="406400" w="946622">
                  <a:moveTo>
                    <a:pt x="743422" y="0"/>
                  </a:moveTo>
                  <a:cubicBezTo>
                    <a:pt x="855646" y="0"/>
                    <a:pt x="946622" y="90976"/>
                    <a:pt x="946622" y="203200"/>
                  </a:cubicBezTo>
                  <a:cubicBezTo>
                    <a:pt x="946622" y="315424"/>
                    <a:pt x="855646" y="406400"/>
                    <a:pt x="743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14300"/>
              <a:ext cx="946622" cy="520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974896" y="4584651"/>
            <a:ext cx="17082859" cy="222592"/>
            <a:chOff x="0" y="0"/>
            <a:chExt cx="1836633" cy="2393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836633" cy="23932"/>
            </a:xfrm>
            <a:custGeom>
              <a:avLst/>
              <a:gdLst/>
              <a:ahLst/>
              <a:cxnLst/>
              <a:rect r="r" b="b" t="t" l="l"/>
              <a:pathLst>
                <a:path h="23932" w="1836633">
                  <a:moveTo>
                    <a:pt x="1633433" y="0"/>
                  </a:moveTo>
                  <a:cubicBezTo>
                    <a:pt x="1745658" y="0"/>
                    <a:pt x="1836633" y="5357"/>
                    <a:pt x="1836633" y="11966"/>
                  </a:cubicBezTo>
                  <a:cubicBezTo>
                    <a:pt x="1836633" y="18574"/>
                    <a:pt x="1745658" y="23932"/>
                    <a:pt x="1633433" y="23932"/>
                  </a:cubicBezTo>
                  <a:lnTo>
                    <a:pt x="203200" y="23932"/>
                  </a:lnTo>
                  <a:cubicBezTo>
                    <a:pt x="90976" y="23932"/>
                    <a:pt x="0" y="18574"/>
                    <a:pt x="0" y="11966"/>
                  </a:cubicBezTo>
                  <a:cubicBezTo>
                    <a:pt x="0" y="5357"/>
                    <a:pt x="90976" y="0"/>
                    <a:pt x="203200" y="0"/>
                  </a:cubicBezTo>
                  <a:lnTo>
                    <a:pt x="1633433" y="0"/>
                  </a:ln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14300"/>
              <a:ext cx="1836633" cy="138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6586025" y="35162795"/>
            <a:ext cx="6758488" cy="765205"/>
            <a:chOff x="0" y="0"/>
            <a:chExt cx="812800" cy="9201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92011"/>
            </a:xfrm>
            <a:custGeom>
              <a:avLst/>
              <a:gdLst/>
              <a:ahLst/>
              <a:cxnLst/>
              <a:rect r="r" b="b" t="t" l="l"/>
              <a:pathLst>
                <a:path h="92011" w="812800">
                  <a:moveTo>
                    <a:pt x="812800" y="46006"/>
                  </a:moveTo>
                  <a:lnTo>
                    <a:pt x="812800" y="46006"/>
                  </a:lnTo>
                  <a:cubicBezTo>
                    <a:pt x="812800" y="71414"/>
                    <a:pt x="792203" y="92011"/>
                    <a:pt x="766794" y="92011"/>
                  </a:cubicBezTo>
                  <a:lnTo>
                    <a:pt x="46006" y="92011"/>
                  </a:lnTo>
                  <a:cubicBezTo>
                    <a:pt x="20597" y="92011"/>
                    <a:pt x="0" y="71414"/>
                    <a:pt x="0" y="46006"/>
                  </a:cubicBezTo>
                  <a:lnTo>
                    <a:pt x="0" y="46006"/>
                  </a:lnTo>
                  <a:cubicBezTo>
                    <a:pt x="0" y="20597"/>
                    <a:pt x="20597" y="0"/>
                    <a:pt x="46006" y="0"/>
                  </a:cubicBezTo>
                  <a:lnTo>
                    <a:pt x="766794" y="0"/>
                  </a:lnTo>
                  <a:cubicBezTo>
                    <a:pt x="792203" y="0"/>
                    <a:pt x="812800" y="20597"/>
                    <a:pt x="812800" y="46006"/>
                  </a:cubicBez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14300"/>
              <a:ext cx="812800" cy="206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3308533" y="34006179"/>
            <a:ext cx="19787865" cy="106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Bu çalışma, TÜBİTAK Bilim İnsanı Destek Programları Başkanlığı tarafından 2209-A/B Üniversite Öğrencileri Araştırma Projeleri Destekleme Programı kapsamında …....................... numaralı proje ile desteklenmektedir.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-36000" y="5500468"/>
            <a:ext cx="24425738" cy="774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b="true" sz="44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Çalışmanın Başlığı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0943674" y="1262649"/>
            <a:ext cx="6388226" cy="1520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67"/>
              </a:lnSpc>
            </a:pPr>
            <a:r>
              <a:rPr lang="en-US" sz="426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26-27 </a:t>
            </a:r>
          </a:p>
          <a:p>
            <a:pPr algn="l">
              <a:lnSpc>
                <a:spcPts val="5967"/>
              </a:lnSpc>
            </a:pPr>
            <a:r>
              <a:rPr lang="en-US" b="true" sz="426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Kasım 2025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-36000" y="6198360"/>
            <a:ext cx="24425738" cy="5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Yazar(lar)ın adı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60693" y="7276469"/>
            <a:ext cx="22792680" cy="481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ÖZET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45" id="45"/>
          <p:cNvSpPr txBox="true"/>
          <p:nvPr/>
        </p:nvSpPr>
        <p:spPr>
          <a:xfrm rot="0">
            <a:off x="1160693" y="11988306"/>
            <a:ext cx="10159703" cy="6126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Giriş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574272" y="11988306"/>
            <a:ext cx="12379101" cy="525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Yöntem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60693" y="18658223"/>
            <a:ext cx="10159703" cy="568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Bulgular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1623547" y="17714994"/>
            <a:ext cx="12280552" cy="525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Sonuç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426299" y="29300715"/>
            <a:ext cx="22527074" cy="306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Kaynaklar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-36000" y="2292300"/>
            <a:ext cx="25236000" cy="2292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b="true" sz="6499">
                <a:solidFill>
                  <a:srgbClr val="1010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Selçuk Üniversitesi 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b="true" sz="6499">
                <a:solidFill>
                  <a:srgbClr val="1010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TÜBİTAK 2209 Öğrenci Projeleri Kongresi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6819949" y="35192132"/>
            <a:ext cx="6276449" cy="62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0"/>
              </a:lnSpc>
              <a:spcBef>
                <a:spcPct val="0"/>
              </a:spcBef>
            </a:pPr>
            <a:r>
              <a:rPr lang="en-US" b="true" sz="352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Fen Bilimleri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-2137183" y="5088831"/>
            <a:ext cx="5228752" cy="2244788"/>
            <a:chOff x="0" y="0"/>
            <a:chExt cx="946622" cy="4064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946622" cy="406400"/>
            </a:xfrm>
            <a:custGeom>
              <a:avLst/>
              <a:gdLst/>
              <a:ahLst/>
              <a:cxnLst/>
              <a:rect r="r" b="b" t="t" l="l"/>
              <a:pathLst>
                <a:path h="406400" w="946622">
                  <a:moveTo>
                    <a:pt x="743422" y="0"/>
                  </a:moveTo>
                  <a:cubicBezTo>
                    <a:pt x="855646" y="0"/>
                    <a:pt x="946622" y="90976"/>
                    <a:pt x="946622" y="203200"/>
                  </a:cubicBezTo>
                  <a:cubicBezTo>
                    <a:pt x="946622" y="315424"/>
                    <a:pt x="855646" y="406400"/>
                    <a:pt x="743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0C80E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114300"/>
              <a:ext cx="946622" cy="520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810262" y="5498279"/>
            <a:ext cx="1709738" cy="1235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7"/>
              </a:lnSpc>
            </a:pPr>
            <a:r>
              <a:rPr lang="en-US" b="true" sz="686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100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60407" y="4628236"/>
            <a:ext cx="5662324" cy="1536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Kendi poster numarasını yazınız. Sonrasında bu metni siliniz.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08761" y="-36000"/>
            <a:ext cx="15027239" cy="846262"/>
            <a:chOff x="0" y="0"/>
            <a:chExt cx="1615627" cy="909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5400000">
            <a:off x="17335250" y="7054488"/>
            <a:ext cx="15027239" cy="846262"/>
            <a:chOff x="0" y="0"/>
            <a:chExt cx="1615627" cy="90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0800000">
            <a:off x="-36000" y="35261738"/>
            <a:ext cx="15027239" cy="846262"/>
            <a:chOff x="0" y="0"/>
            <a:chExt cx="1615627" cy="909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5400000">
            <a:off x="-7126488" y="28171250"/>
            <a:ext cx="15027239" cy="846262"/>
            <a:chOff x="0" y="0"/>
            <a:chExt cx="1615627" cy="9098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79131" y="36000"/>
            <a:ext cx="9821630" cy="2700948"/>
          </a:xfrm>
          <a:custGeom>
            <a:avLst/>
            <a:gdLst/>
            <a:ahLst/>
            <a:cxnLst/>
            <a:rect r="r" b="b" t="t" l="l"/>
            <a:pathLst>
              <a:path h="2700948" w="9821630">
                <a:moveTo>
                  <a:pt x="0" y="0"/>
                </a:moveTo>
                <a:lnTo>
                  <a:pt x="9821630" y="0"/>
                </a:lnTo>
                <a:lnTo>
                  <a:pt x="9821630" y="2700948"/>
                </a:lnTo>
                <a:lnTo>
                  <a:pt x="0" y="27009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60693" y="33480000"/>
            <a:ext cx="1644182" cy="1644182"/>
          </a:xfrm>
          <a:custGeom>
            <a:avLst/>
            <a:gdLst/>
            <a:ahLst/>
            <a:cxnLst/>
            <a:rect r="r" b="b" t="t" l="l"/>
            <a:pathLst>
              <a:path h="1644182" w="1644182">
                <a:moveTo>
                  <a:pt x="0" y="0"/>
                </a:moveTo>
                <a:lnTo>
                  <a:pt x="1644182" y="0"/>
                </a:lnTo>
                <a:lnTo>
                  <a:pt x="1644182" y="1644182"/>
                </a:lnTo>
                <a:lnTo>
                  <a:pt x="0" y="164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26299" y="24947194"/>
            <a:ext cx="6401203" cy="3774596"/>
            <a:chOff x="0" y="0"/>
            <a:chExt cx="688214" cy="40581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8214" cy="405819"/>
            </a:xfrm>
            <a:custGeom>
              <a:avLst/>
              <a:gdLst/>
              <a:ahLst/>
              <a:cxnLst/>
              <a:rect r="r" b="b" t="t" l="l"/>
              <a:pathLst>
                <a:path h="405819" w="688214">
                  <a:moveTo>
                    <a:pt x="0" y="0"/>
                  </a:moveTo>
                  <a:lnTo>
                    <a:pt x="688214" y="0"/>
                  </a:lnTo>
                  <a:lnTo>
                    <a:pt x="688214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688214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3549748" y="33930035"/>
            <a:ext cx="18856198" cy="106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Bu çalışma, TÜBİTAK Bilim İnsanı Destek Programları Başkanlığı tarafından 2209-A/B Üniversite Öğrencileri Araştırma Projeleri Destekleme Programı kapsamında …....................... numaralı proje ile desteklenmektedir.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6000" y="5500468"/>
            <a:ext cx="24425738" cy="774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b="true" sz="44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Çalışmanın Başlığı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-36000" y="2292300"/>
            <a:ext cx="25236000" cy="2292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b="true" sz="6499">
                <a:solidFill>
                  <a:srgbClr val="1010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Selçuk Üniversitesi 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b="true" sz="6499">
                <a:solidFill>
                  <a:srgbClr val="1010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TÜBİTAK 2209 Öğrenci Projeleri Kongresi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36000" y="6198360"/>
            <a:ext cx="24425738" cy="5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Yazar(lar)ın adı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60693" y="7276469"/>
            <a:ext cx="22792680" cy="481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ÖZET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160693" y="11988306"/>
            <a:ext cx="10159703" cy="6126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Giriş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574272" y="11988306"/>
            <a:ext cx="12379101" cy="525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Yöntem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60693" y="18658223"/>
            <a:ext cx="10159703" cy="568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Bulgular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623547" y="17714994"/>
            <a:ext cx="12280552" cy="525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Sonuç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26299" y="30000959"/>
            <a:ext cx="22527074" cy="3060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Kaynaklar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446627" y="24947194"/>
            <a:ext cx="8139399" cy="3774596"/>
            <a:chOff x="0" y="0"/>
            <a:chExt cx="875093" cy="40581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75093" cy="405819"/>
            </a:xfrm>
            <a:custGeom>
              <a:avLst/>
              <a:gdLst/>
              <a:ahLst/>
              <a:cxnLst/>
              <a:rect r="r" b="b" t="t" l="l"/>
              <a:pathLst>
                <a:path h="405819" w="875093">
                  <a:moveTo>
                    <a:pt x="0" y="0"/>
                  </a:moveTo>
                  <a:lnTo>
                    <a:pt x="875093" y="0"/>
                  </a:lnTo>
                  <a:lnTo>
                    <a:pt x="875093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875093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7502896" y="24947194"/>
            <a:ext cx="6401203" cy="3774596"/>
            <a:chOff x="0" y="0"/>
            <a:chExt cx="688214" cy="405819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88214" cy="405819"/>
            </a:xfrm>
            <a:custGeom>
              <a:avLst/>
              <a:gdLst/>
              <a:ahLst/>
              <a:cxnLst/>
              <a:rect r="r" b="b" t="t" l="l"/>
              <a:pathLst>
                <a:path h="405819" w="688214">
                  <a:moveTo>
                    <a:pt x="0" y="0"/>
                  </a:moveTo>
                  <a:lnTo>
                    <a:pt x="688214" y="0"/>
                  </a:lnTo>
                  <a:lnTo>
                    <a:pt x="688214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85725"/>
              <a:ext cx="688214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4137787" y="34973681"/>
            <a:ext cx="1295901" cy="1422376"/>
            <a:chOff x="0" y="0"/>
            <a:chExt cx="139327" cy="15292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39327" cy="152924"/>
            </a:xfrm>
            <a:custGeom>
              <a:avLst/>
              <a:gdLst/>
              <a:ahLst/>
              <a:cxnLst/>
              <a:rect r="r" b="b" t="t" l="l"/>
              <a:pathLst>
                <a:path h="152924" w="139327">
                  <a:moveTo>
                    <a:pt x="0" y="0"/>
                  </a:moveTo>
                  <a:lnTo>
                    <a:pt x="139327" y="0"/>
                  </a:lnTo>
                  <a:lnTo>
                    <a:pt x="139327" y="152924"/>
                  </a:lnTo>
                  <a:lnTo>
                    <a:pt x="0" y="152924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114300"/>
              <a:ext cx="139327" cy="267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22644000" y="33552000"/>
            <a:ext cx="2556000" cy="2556000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76200" y="-38100"/>
              <a:ext cx="66040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20204937" y="974752"/>
            <a:ext cx="5228752" cy="2244788"/>
            <a:chOff x="0" y="0"/>
            <a:chExt cx="946622" cy="406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946622" cy="406400"/>
            </a:xfrm>
            <a:custGeom>
              <a:avLst/>
              <a:gdLst/>
              <a:ahLst/>
              <a:cxnLst/>
              <a:rect r="r" b="b" t="t" l="l"/>
              <a:pathLst>
                <a:path h="406400" w="946622">
                  <a:moveTo>
                    <a:pt x="743422" y="0"/>
                  </a:moveTo>
                  <a:cubicBezTo>
                    <a:pt x="855646" y="0"/>
                    <a:pt x="946622" y="90976"/>
                    <a:pt x="946622" y="203200"/>
                  </a:cubicBezTo>
                  <a:cubicBezTo>
                    <a:pt x="946622" y="315424"/>
                    <a:pt x="855646" y="406400"/>
                    <a:pt x="743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114300"/>
              <a:ext cx="946622" cy="520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20943674" y="1262649"/>
            <a:ext cx="6388226" cy="1520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67"/>
              </a:lnSpc>
            </a:pPr>
            <a:r>
              <a:rPr lang="en-US" sz="426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26-27 </a:t>
            </a:r>
          </a:p>
          <a:p>
            <a:pPr algn="l">
              <a:lnSpc>
                <a:spcPts val="5967"/>
              </a:lnSpc>
            </a:pPr>
            <a:r>
              <a:rPr lang="en-US" b="true" sz="426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Kasım 2025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3974896" y="4584651"/>
            <a:ext cx="17082859" cy="222592"/>
            <a:chOff x="0" y="0"/>
            <a:chExt cx="1836633" cy="23932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836633" cy="23932"/>
            </a:xfrm>
            <a:custGeom>
              <a:avLst/>
              <a:gdLst/>
              <a:ahLst/>
              <a:cxnLst/>
              <a:rect r="r" b="b" t="t" l="l"/>
              <a:pathLst>
                <a:path h="23932" w="1836633">
                  <a:moveTo>
                    <a:pt x="1633433" y="0"/>
                  </a:moveTo>
                  <a:cubicBezTo>
                    <a:pt x="1745658" y="0"/>
                    <a:pt x="1836633" y="5357"/>
                    <a:pt x="1836633" y="11966"/>
                  </a:cubicBezTo>
                  <a:cubicBezTo>
                    <a:pt x="1836633" y="18574"/>
                    <a:pt x="1745658" y="23932"/>
                    <a:pt x="1633433" y="23932"/>
                  </a:cubicBezTo>
                  <a:lnTo>
                    <a:pt x="203200" y="23932"/>
                  </a:lnTo>
                  <a:cubicBezTo>
                    <a:pt x="90976" y="23932"/>
                    <a:pt x="0" y="18574"/>
                    <a:pt x="0" y="11966"/>
                  </a:cubicBezTo>
                  <a:cubicBezTo>
                    <a:pt x="0" y="5357"/>
                    <a:pt x="90976" y="0"/>
                    <a:pt x="203200" y="0"/>
                  </a:cubicBezTo>
                  <a:lnTo>
                    <a:pt x="1633433" y="0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114300"/>
              <a:ext cx="1836633" cy="138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6586025" y="35162795"/>
            <a:ext cx="6758488" cy="765205"/>
            <a:chOff x="0" y="0"/>
            <a:chExt cx="812800" cy="92011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92011"/>
            </a:xfrm>
            <a:custGeom>
              <a:avLst/>
              <a:gdLst/>
              <a:ahLst/>
              <a:cxnLst/>
              <a:rect r="r" b="b" t="t" l="l"/>
              <a:pathLst>
                <a:path h="92011" w="812800">
                  <a:moveTo>
                    <a:pt x="812800" y="46006"/>
                  </a:moveTo>
                  <a:lnTo>
                    <a:pt x="812800" y="46006"/>
                  </a:lnTo>
                  <a:cubicBezTo>
                    <a:pt x="812800" y="71414"/>
                    <a:pt x="792203" y="92011"/>
                    <a:pt x="766794" y="92011"/>
                  </a:cubicBezTo>
                  <a:lnTo>
                    <a:pt x="46006" y="92011"/>
                  </a:lnTo>
                  <a:cubicBezTo>
                    <a:pt x="20597" y="92011"/>
                    <a:pt x="0" y="71414"/>
                    <a:pt x="0" y="46006"/>
                  </a:cubicBezTo>
                  <a:lnTo>
                    <a:pt x="0" y="46006"/>
                  </a:lnTo>
                  <a:cubicBezTo>
                    <a:pt x="0" y="20597"/>
                    <a:pt x="20597" y="0"/>
                    <a:pt x="46006" y="0"/>
                  </a:cubicBezTo>
                  <a:lnTo>
                    <a:pt x="766794" y="0"/>
                  </a:lnTo>
                  <a:cubicBezTo>
                    <a:pt x="792203" y="0"/>
                    <a:pt x="812800" y="20597"/>
                    <a:pt x="812800" y="46006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114300"/>
              <a:ext cx="812800" cy="206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16819949" y="35192132"/>
            <a:ext cx="6276449" cy="62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0"/>
              </a:lnSpc>
              <a:spcBef>
                <a:spcPct val="0"/>
              </a:spcBef>
            </a:pPr>
            <a:r>
              <a:rPr lang="en-US" b="true" sz="352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Sağlık Bilimleri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-2137183" y="5088831"/>
            <a:ext cx="5228752" cy="2244788"/>
            <a:chOff x="0" y="0"/>
            <a:chExt cx="946622" cy="4064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946622" cy="406400"/>
            </a:xfrm>
            <a:custGeom>
              <a:avLst/>
              <a:gdLst/>
              <a:ahLst/>
              <a:cxnLst/>
              <a:rect r="r" b="b" t="t" l="l"/>
              <a:pathLst>
                <a:path h="406400" w="946622">
                  <a:moveTo>
                    <a:pt x="743422" y="0"/>
                  </a:moveTo>
                  <a:cubicBezTo>
                    <a:pt x="855646" y="0"/>
                    <a:pt x="946622" y="90976"/>
                    <a:pt x="946622" y="203200"/>
                  </a:cubicBezTo>
                  <a:cubicBezTo>
                    <a:pt x="946622" y="315424"/>
                    <a:pt x="855646" y="406400"/>
                    <a:pt x="743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114300"/>
              <a:ext cx="946622" cy="520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810262" y="5498279"/>
            <a:ext cx="1709738" cy="1235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7"/>
              </a:lnSpc>
            </a:pPr>
            <a:r>
              <a:rPr lang="en-US" b="true" sz="686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100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-311162" y="3552767"/>
            <a:ext cx="5662324" cy="1536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Kendi poster numarasını yazınız. Sonrasında bu metni siliniz.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08761" y="-36000"/>
            <a:ext cx="15027239" cy="846262"/>
            <a:chOff x="0" y="0"/>
            <a:chExt cx="1615627" cy="909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5400000">
            <a:off x="17335250" y="7054488"/>
            <a:ext cx="15027239" cy="846262"/>
            <a:chOff x="0" y="0"/>
            <a:chExt cx="1615627" cy="909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0800000">
            <a:off x="-36000" y="35261738"/>
            <a:ext cx="15027239" cy="846262"/>
            <a:chOff x="0" y="0"/>
            <a:chExt cx="1615627" cy="909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5400000">
            <a:off x="-7126488" y="28171250"/>
            <a:ext cx="15027239" cy="846262"/>
            <a:chOff x="0" y="0"/>
            <a:chExt cx="1615627" cy="9098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15627" cy="90984"/>
            </a:xfrm>
            <a:custGeom>
              <a:avLst/>
              <a:gdLst/>
              <a:ahLst/>
              <a:cxnLst/>
              <a:rect r="r" b="b" t="t" l="l"/>
              <a:pathLst>
                <a:path h="90984" w="1615627">
                  <a:moveTo>
                    <a:pt x="0" y="0"/>
                  </a:moveTo>
                  <a:lnTo>
                    <a:pt x="1615627" y="0"/>
                  </a:lnTo>
                  <a:lnTo>
                    <a:pt x="1615627" y="90984"/>
                  </a:lnTo>
                  <a:lnTo>
                    <a:pt x="0" y="90984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14300"/>
              <a:ext cx="1615627" cy="205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79131" y="36000"/>
            <a:ext cx="9821630" cy="2700948"/>
          </a:xfrm>
          <a:custGeom>
            <a:avLst/>
            <a:gdLst/>
            <a:ahLst/>
            <a:cxnLst/>
            <a:rect r="r" b="b" t="t" l="l"/>
            <a:pathLst>
              <a:path h="2700948" w="9821630">
                <a:moveTo>
                  <a:pt x="0" y="0"/>
                </a:moveTo>
                <a:lnTo>
                  <a:pt x="9821630" y="0"/>
                </a:lnTo>
                <a:lnTo>
                  <a:pt x="9821630" y="2700948"/>
                </a:lnTo>
                <a:lnTo>
                  <a:pt x="0" y="27009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60693" y="33480000"/>
            <a:ext cx="1644182" cy="1644182"/>
          </a:xfrm>
          <a:custGeom>
            <a:avLst/>
            <a:gdLst/>
            <a:ahLst/>
            <a:cxnLst/>
            <a:rect r="r" b="b" t="t" l="l"/>
            <a:pathLst>
              <a:path h="1644182" w="1644182">
                <a:moveTo>
                  <a:pt x="0" y="0"/>
                </a:moveTo>
                <a:lnTo>
                  <a:pt x="1644182" y="0"/>
                </a:lnTo>
                <a:lnTo>
                  <a:pt x="1644182" y="1644182"/>
                </a:lnTo>
                <a:lnTo>
                  <a:pt x="0" y="164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26299" y="24947194"/>
            <a:ext cx="6401203" cy="3774596"/>
            <a:chOff x="0" y="0"/>
            <a:chExt cx="688214" cy="40581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8214" cy="405819"/>
            </a:xfrm>
            <a:custGeom>
              <a:avLst/>
              <a:gdLst/>
              <a:ahLst/>
              <a:cxnLst/>
              <a:rect r="r" b="b" t="t" l="l"/>
              <a:pathLst>
                <a:path h="405819" w="688214">
                  <a:moveTo>
                    <a:pt x="0" y="0"/>
                  </a:moveTo>
                  <a:lnTo>
                    <a:pt x="688214" y="0"/>
                  </a:lnTo>
                  <a:lnTo>
                    <a:pt x="688214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688214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3549748" y="33930035"/>
            <a:ext cx="19794765" cy="106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Bu çalışma, TÜBİTAK Bilim İnsanı Destek Programları Başkanlığı tarafından 2209-A/B Üniversite Öğrencileri Araştırma Projeleri Destekleme Programı kapsamında …....................... numaralı proje ile desteklenmektedir.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6000" y="5500468"/>
            <a:ext cx="24425738" cy="774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b="true" sz="44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Çalışmanın Başlığı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-36000" y="2292300"/>
            <a:ext cx="25236000" cy="2292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b="true" sz="6499">
                <a:solidFill>
                  <a:srgbClr val="1010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Selçuk Üniversitesi 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b="true" sz="6499">
                <a:solidFill>
                  <a:srgbClr val="10101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TÜBİTAK 2209 Öğrenci Projeleri Kongresi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36000" y="6198360"/>
            <a:ext cx="24425738" cy="5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Yazar(lar)ın adı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60693" y="7276469"/>
            <a:ext cx="22792680" cy="481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ÖZET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160693" y="11988306"/>
            <a:ext cx="10159703" cy="6126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Giriş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574272" y="11988306"/>
            <a:ext cx="12379101" cy="525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Yöntem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60693" y="18658223"/>
            <a:ext cx="10159703" cy="568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Bulgular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623547" y="17714994"/>
            <a:ext cx="12280552" cy="525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Sonuç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26299" y="30000959"/>
            <a:ext cx="22527074" cy="3060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Kaynaklar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446627" y="24947194"/>
            <a:ext cx="8139399" cy="3774596"/>
            <a:chOff x="0" y="0"/>
            <a:chExt cx="875093" cy="40581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75093" cy="405819"/>
            </a:xfrm>
            <a:custGeom>
              <a:avLst/>
              <a:gdLst/>
              <a:ahLst/>
              <a:cxnLst/>
              <a:rect r="r" b="b" t="t" l="l"/>
              <a:pathLst>
                <a:path h="405819" w="875093">
                  <a:moveTo>
                    <a:pt x="0" y="0"/>
                  </a:moveTo>
                  <a:lnTo>
                    <a:pt x="875093" y="0"/>
                  </a:lnTo>
                  <a:lnTo>
                    <a:pt x="875093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875093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7502896" y="24947194"/>
            <a:ext cx="6401203" cy="3774596"/>
            <a:chOff x="0" y="0"/>
            <a:chExt cx="688214" cy="405819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88214" cy="405819"/>
            </a:xfrm>
            <a:custGeom>
              <a:avLst/>
              <a:gdLst/>
              <a:ahLst/>
              <a:cxnLst/>
              <a:rect r="r" b="b" t="t" l="l"/>
              <a:pathLst>
                <a:path h="405819" w="688214">
                  <a:moveTo>
                    <a:pt x="0" y="0"/>
                  </a:moveTo>
                  <a:lnTo>
                    <a:pt x="688214" y="0"/>
                  </a:lnTo>
                  <a:lnTo>
                    <a:pt x="688214" y="405819"/>
                  </a:lnTo>
                  <a:lnTo>
                    <a:pt x="0" y="40581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85725"/>
              <a:ext cx="688214" cy="491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Çalışmada görsel varsa bu alanda kullanabilirsiniz 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4137787" y="34973681"/>
            <a:ext cx="1295901" cy="1422376"/>
            <a:chOff x="0" y="0"/>
            <a:chExt cx="139327" cy="15292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39327" cy="152924"/>
            </a:xfrm>
            <a:custGeom>
              <a:avLst/>
              <a:gdLst/>
              <a:ahLst/>
              <a:cxnLst/>
              <a:rect r="r" b="b" t="t" l="l"/>
              <a:pathLst>
                <a:path h="152924" w="139327">
                  <a:moveTo>
                    <a:pt x="0" y="0"/>
                  </a:moveTo>
                  <a:lnTo>
                    <a:pt x="139327" y="0"/>
                  </a:lnTo>
                  <a:lnTo>
                    <a:pt x="139327" y="152924"/>
                  </a:lnTo>
                  <a:lnTo>
                    <a:pt x="0" y="152924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114300"/>
              <a:ext cx="139327" cy="2672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22626099" y="33480000"/>
            <a:ext cx="2556000" cy="2556000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76200" y="-38100"/>
              <a:ext cx="66040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20204937" y="974752"/>
            <a:ext cx="5228752" cy="2244788"/>
            <a:chOff x="0" y="0"/>
            <a:chExt cx="946622" cy="406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946622" cy="406400"/>
            </a:xfrm>
            <a:custGeom>
              <a:avLst/>
              <a:gdLst/>
              <a:ahLst/>
              <a:cxnLst/>
              <a:rect r="r" b="b" t="t" l="l"/>
              <a:pathLst>
                <a:path h="406400" w="946622">
                  <a:moveTo>
                    <a:pt x="743422" y="0"/>
                  </a:moveTo>
                  <a:cubicBezTo>
                    <a:pt x="855646" y="0"/>
                    <a:pt x="946622" y="90976"/>
                    <a:pt x="946622" y="203200"/>
                  </a:cubicBezTo>
                  <a:cubicBezTo>
                    <a:pt x="946622" y="315424"/>
                    <a:pt x="855646" y="406400"/>
                    <a:pt x="743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114300"/>
              <a:ext cx="946622" cy="520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20943674" y="1262649"/>
            <a:ext cx="6388226" cy="1520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67"/>
              </a:lnSpc>
            </a:pPr>
            <a:r>
              <a:rPr lang="en-US" sz="4262" b="true">
                <a:solidFill>
                  <a:srgbClr val="FAFCFD"/>
                </a:solidFill>
                <a:latin typeface="Poppins Bold"/>
                <a:ea typeface="Poppins Bold"/>
                <a:cs typeface="Poppins Bold"/>
                <a:sym typeface="Poppins Bold"/>
              </a:rPr>
              <a:t>26-27 </a:t>
            </a:r>
          </a:p>
          <a:p>
            <a:pPr algn="l">
              <a:lnSpc>
                <a:spcPts val="5967"/>
              </a:lnSpc>
            </a:pPr>
            <a:r>
              <a:rPr lang="en-US" b="true" sz="4262">
                <a:solidFill>
                  <a:srgbClr val="FAFCFD"/>
                </a:solidFill>
                <a:latin typeface="Poppins Bold"/>
                <a:ea typeface="Poppins Bold"/>
                <a:cs typeface="Poppins Bold"/>
                <a:sym typeface="Poppins Bold"/>
              </a:rPr>
              <a:t>Kasım 2025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3974896" y="4584651"/>
            <a:ext cx="17082859" cy="222592"/>
            <a:chOff x="0" y="0"/>
            <a:chExt cx="1836633" cy="23932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836633" cy="23932"/>
            </a:xfrm>
            <a:custGeom>
              <a:avLst/>
              <a:gdLst/>
              <a:ahLst/>
              <a:cxnLst/>
              <a:rect r="r" b="b" t="t" l="l"/>
              <a:pathLst>
                <a:path h="23932" w="1836633">
                  <a:moveTo>
                    <a:pt x="1633433" y="0"/>
                  </a:moveTo>
                  <a:cubicBezTo>
                    <a:pt x="1745658" y="0"/>
                    <a:pt x="1836633" y="5357"/>
                    <a:pt x="1836633" y="11966"/>
                  </a:cubicBezTo>
                  <a:cubicBezTo>
                    <a:pt x="1836633" y="18574"/>
                    <a:pt x="1745658" y="23932"/>
                    <a:pt x="1633433" y="23932"/>
                  </a:cubicBezTo>
                  <a:lnTo>
                    <a:pt x="203200" y="23932"/>
                  </a:lnTo>
                  <a:cubicBezTo>
                    <a:pt x="90976" y="23932"/>
                    <a:pt x="0" y="18574"/>
                    <a:pt x="0" y="11966"/>
                  </a:cubicBezTo>
                  <a:cubicBezTo>
                    <a:pt x="0" y="5357"/>
                    <a:pt x="90976" y="0"/>
                    <a:pt x="203200" y="0"/>
                  </a:cubicBezTo>
                  <a:lnTo>
                    <a:pt x="1633433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114300"/>
              <a:ext cx="1836633" cy="138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6586025" y="35162795"/>
            <a:ext cx="6758488" cy="765205"/>
            <a:chOff x="0" y="0"/>
            <a:chExt cx="812800" cy="92011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12800" cy="92011"/>
            </a:xfrm>
            <a:custGeom>
              <a:avLst/>
              <a:gdLst/>
              <a:ahLst/>
              <a:cxnLst/>
              <a:rect r="r" b="b" t="t" l="l"/>
              <a:pathLst>
                <a:path h="92011" w="812800">
                  <a:moveTo>
                    <a:pt x="812800" y="46006"/>
                  </a:moveTo>
                  <a:lnTo>
                    <a:pt x="812800" y="46006"/>
                  </a:lnTo>
                  <a:cubicBezTo>
                    <a:pt x="812800" y="71414"/>
                    <a:pt x="792203" y="92011"/>
                    <a:pt x="766794" y="92011"/>
                  </a:cubicBezTo>
                  <a:lnTo>
                    <a:pt x="46006" y="92011"/>
                  </a:lnTo>
                  <a:cubicBezTo>
                    <a:pt x="20597" y="92011"/>
                    <a:pt x="0" y="71414"/>
                    <a:pt x="0" y="46006"/>
                  </a:cubicBezTo>
                  <a:lnTo>
                    <a:pt x="0" y="46006"/>
                  </a:lnTo>
                  <a:cubicBezTo>
                    <a:pt x="0" y="20597"/>
                    <a:pt x="20597" y="0"/>
                    <a:pt x="46006" y="0"/>
                  </a:cubicBezTo>
                  <a:lnTo>
                    <a:pt x="766794" y="0"/>
                  </a:lnTo>
                  <a:cubicBezTo>
                    <a:pt x="792203" y="0"/>
                    <a:pt x="812800" y="20597"/>
                    <a:pt x="812800" y="46006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114300"/>
              <a:ext cx="812800" cy="206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16819949" y="35192132"/>
            <a:ext cx="6276449" cy="62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0"/>
              </a:lnSpc>
              <a:spcBef>
                <a:spcPct val="0"/>
              </a:spcBef>
            </a:pPr>
            <a:r>
              <a:rPr lang="en-US" b="true" sz="3528">
                <a:solidFill>
                  <a:srgbClr val="FAFCFD"/>
                </a:solidFill>
                <a:latin typeface="Arimo Bold"/>
                <a:ea typeface="Arimo Bold"/>
                <a:cs typeface="Arimo Bold"/>
                <a:sym typeface="Arimo Bold"/>
              </a:rPr>
              <a:t>Sosyal Bilimler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-2137183" y="5088831"/>
            <a:ext cx="5228752" cy="2244788"/>
            <a:chOff x="0" y="0"/>
            <a:chExt cx="946622" cy="4064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946622" cy="406400"/>
            </a:xfrm>
            <a:custGeom>
              <a:avLst/>
              <a:gdLst/>
              <a:ahLst/>
              <a:cxnLst/>
              <a:rect r="r" b="b" t="t" l="l"/>
              <a:pathLst>
                <a:path h="406400" w="946622">
                  <a:moveTo>
                    <a:pt x="743422" y="0"/>
                  </a:moveTo>
                  <a:cubicBezTo>
                    <a:pt x="855646" y="0"/>
                    <a:pt x="946622" y="90976"/>
                    <a:pt x="946622" y="203200"/>
                  </a:cubicBezTo>
                  <a:cubicBezTo>
                    <a:pt x="946622" y="315424"/>
                    <a:pt x="855646" y="406400"/>
                    <a:pt x="7434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114300"/>
              <a:ext cx="946622" cy="520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719"/>
                </a:lnSpc>
              </a:pP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810262" y="5498279"/>
            <a:ext cx="1709738" cy="1235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7"/>
              </a:lnSpc>
            </a:pPr>
            <a:r>
              <a:rPr lang="en-US" b="true" sz="6862">
                <a:solidFill>
                  <a:srgbClr val="FAFCFD"/>
                </a:solidFill>
                <a:latin typeface="Poppins Bold"/>
                <a:ea typeface="Poppins Bold"/>
                <a:cs typeface="Poppins Bold"/>
                <a:sym typeface="Poppins Bold"/>
              </a:rPr>
              <a:t>100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-311162" y="3552767"/>
            <a:ext cx="5662324" cy="1536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Kendi poster numarasını yazınız. Sonrasında bu metni siliniz.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DAG4BOzxHQs</dc:identifier>
  <dcterms:modified xsi:type="dcterms:W3CDTF">2011-08-01T06:04:30Z</dcterms:modified>
  <cp:revision>1</cp:revision>
  <dc:title>Posterlerde Teşekkür: Bu çalışma, TÜBİTAK Bilim İnsanı Destek Programları Başkanlığı tarafından 2209-A/B Üniversite Öğrencileri Araştırma Projeleri Destekleme Programı kapsamında …. numaralı proje ile desteklenmektedir. ıbaresı olmalı</dc:title>
</cp:coreProperties>
</file>