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25196800" cy="360045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Arial" panose="020B0604020202020204" pitchFamily="34" charset="0"/>
      <p:regular r:id="rId10"/>
    </p:embeddedFont>
    <p:embeddedFont>
      <p:font typeface="Poppins Bold" panose="00000800000000000000" pitchFamily="2" charset="-94"/>
      <p:regular r:id="rId11"/>
      <p:bold r:id="rId12"/>
    </p:embeddedFont>
    <p:embeddedFont>
      <p:font typeface="Arimo Bold" panose="020B0604020202020204" charset="0"/>
      <p:regular r:id="rId13"/>
    </p:embeddedFont>
    <p:embeddedFont>
      <p:font typeface="Arial Bold" panose="020B0604020202020204" charset="0"/>
      <p:regular r:id="rId14"/>
    </p:embeddedFont>
    <p:embeddedFont>
      <p:font typeface="Times New Roman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259" autoAdjust="0"/>
  </p:normalViewPr>
  <p:slideViewPr>
    <p:cSldViewPr>
      <p:cViewPr>
        <p:scale>
          <a:sx n="26" d="100"/>
          <a:sy n="26" d="100"/>
        </p:scale>
        <p:origin x="1410" y="-25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08761" y="-36000"/>
            <a:ext cx="15027239" cy="846262"/>
            <a:chOff x="0" y="0"/>
            <a:chExt cx="1615627" cy="909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17335250" y="7054488"/>
            <a:ext cx="15027239" cy="846262"/>
            <a:chOff x="0" y="0"/>
            <a:chExt cx="1615627" cy="909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-36000" y="35261738"/>
            <a:ext cx="15027239" cy="846262"/>
            <a:chOff x="0" y="0"/>
            <a:chExt cx="1615627" cy="9098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5400000">
            <a:off x="-7126488" y="28171250"/>
            <a:ext cx="15027239" cy="846262"/>
            <a:chOff x="0" y="0"/>
            <a:chExt cx="1615627" cy="909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26299" y="24947194"/>
            <a:ext cx="6401203" cy="3774596"/>
            <a:chOff x="0" y="0"/>
            <a:chExt cx="688214" cy="40581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446627" y="24947194"/>
            <a:ext cx="8139399" cy="3774596"/>
            <a:chOff x="0" y="0"/>
            <a:chExt cx="875093" cy="40581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75093" cy="405819"/>
            </a:xfrm>
            <a:custGeom>
              <a:avLst/>
              <a:gdLst/>
              <a:ahLst/>
              <a:cxnLst/>
              <a:rect l="l" t="t" r="r" b="b"/>
              <a:pathLst>
                <a:path w="875093" h="405819">
                  <a:moveTo>
                    <a:pt x="0" y="0"/>
                  </a:moveTo>
                  <a:lnTo>
                    <a:pt x="875093" y="0"/>
                  </a:lnTo>
                  <a:lnTo>
                    <a:pt x="875093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875093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7502896" y="24947194"/>
            <a:ext cx="6401203" cy="3774596"/>
            <a:chOff x="0" y="0"/>
            <a:chExt cx="688214" cy="405819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4137787" y="34973681"/>
            <a:ext cx="1295901" cy="1422376"/>
            <a:chOff x="0" y="0"/>
            <a:chExt cx="139327" cy="15292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39327" cy="152924"/>
            </a:xfrm>
            <a:custGeom>
              <a:avLst/>
              <a:gdLst/>
              <a:ahLst/>
              <a:cxnLst/>
              <a:rect l="l" t="t" r="r" b="b"/>
              <a:pathLst>
                <a:path w="139327" h="152924">
                  <a:moveTo>
                    <a:pt x="0" y="0"/>
                  </a:moveTo>
                  <a:lnTo>
                    <a:pt x="139327" y="0"/>
                  </a:lnTo>
                  <a:lnTo>
                    <a:pt x="139327" y="152924"/>
                  </a:lnTo>
                  <a:lnTo>
                    <a:pt x="0" y="152924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114300"/>
              <a:ext cx="139327" cy="267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2626099" y="33552000"/>
            <a:ext cx="2556000" cy="2556000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20204937" y="974752"/>
            <a:ext cx="5228752" cy="2244788"/>
            <a:chOff x="0" y="0"/>
            <a:chExt cx="946622" cy="4064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974896" y="4584651"/>
            <a:ext cx="17082859" cy="222592"/>
            <a:chOff x="0" y="0"/>
            <a:chExt cx="1836633" cy="2393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836633" cy="23932"/>
            </a:xfrm>
            <a:custGeom>
              <a:avLst/>
              <a:gdLst/>
              <a:ahLst/>
              <a:cxnLst/>
              <a:rect l="l" t="t" r="r" b="b"/>
              <a:pathLst>
                <a:path w="1836633" h="23932">
                  <a:moveTo>
                    <a:pt x="1633433" y="0"/>
                  </a:moveTo>
                  <a:cubicBezTo>
                    <a:pt x="1745658" y="0"/>
                    <a:pt x="1836633" y="5357"/>
                    <a:pt x="1836633" y="11966"/>
                  </a:cubicBezTo>
                  <a:cubicBezTo>
                    <a:pt x="1836633" y="18574"/>
                    <a:pt x="1745658" y="23932"/>
                    <a:pt x="1633433" y="23932"/>
                  </a:cubicBezTo>
                  <a:lnTo>
                    <a:pt x="203200" y="23932"/>
                  </a:lnTo>
                  <a:cubicBezTo>
                    <a:pt x="90976" y="23932"/>
                    <a:pt x="0" y="18574"/>
                    <a:pt x="0" y="11966"/>
                  </a:cubicBezTo>
                  <a:cubicBezTo>
                    <a:pt x="0" y="5357"/>
                    <a:pt x="90976" y="0"/>
                    <a:pt x="203200" y="0"/>
                  </a:cubicBezTo>
                  <a:lnTo>
                    <a:pt x="1633433" y="0"/>
                  </a:ln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114300"/>
              <a:ext cx="1836633" cy="13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6586025" y="35162795"/>
            <a:ext cx="6758488" cy="765205"/>
            <a:chOff x="0" y="0"/>
            <a:chExt cx="812800" cy="92011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92011"/>
            </a:xfrm>
            <a:custGeom>
              <a:avLst/>
              <a:gdLst/>
              <a:ahLst/>
              <a:cxnLst/>
              <a:rect l="l" t="t" r="r" b="b"/>
              <a:pathLst>
                <a:path w="812800" h="92011">
                  <a:moveTo>
                    <a:pt x="812800" y="46006"/>
                  </a:moveTo>
                  <a:lnTo>
                    <a:pt x="812800" y="46006"/>
                  </a:lnTo>
                  <a:cubicBezTo>
                    <a:pt x="812800" y="71414"/>
                    <a:pt x="792203" y="92011"/>
                    <a:pt x="766794" y="92011"/>
                  </a:cubicBezTo>
                  <a:lnTo>
                    <a:pt x="46006" y="92011"/>
                  </a:lnTo>
                  <a:cubicBezTo>
                    <a:pt x="20597" y="92011"/>
                    <a:pt x="0" y="71414"/>
                    <a:pt x="0" y="46006"/>
                  </a:cubicBezTo>
                  <a:lnTo>
                    <a:pt x="0" y="46006"/>
                  </a:lnTo>
                  <a:cubicBezTo>
                    <a:pt x="0" y="20597"/>
                    <a:pt x="20597" y="0"/>
                    <a:pt x="46006" y="0"/>
                  </a:cubicBezTo>
                  <a:lnTo>
                    <a:pt x="766794" y="0"/>
                  </a:lnTo>
                  <a:cubicBezTo>
                    <a:pt x="792203" y="0"/>
                    <a:pt x="812800" y="20597"/>
                    <a:pt x="812800" y="46006"/>
                  </a:cubicBez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0" y="-114300"/>
              <a:ext cx="812800" cy="206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-36000" y="5500468"/>
            <a:ext cx="24425738" cy="77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Çalışmanın Başlığı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0943674" y="1262649"/>
            <a:ext cx="638822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67"/>
              </a:lnSpc>
            </a:pPr>
            <a:r>
              <a:rPr lang="tr-TR" sz="4262" b="1" dirty="0" smtClean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20-22</a:t>
            </a:r>
            <a:endParaRPr lang="en-US" sz="4262" b="1" dirty="0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l">
              <a:lnSpc>
                <a:spcPts val="5967"/>
              </a:lnSpc>
            </a:pPr>
            <a:r>
              <a:rPr lang="tr-TR" sz="4262" b="1" dirty="0" smtClean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Nisan 2026</a:t>
            </a:r>
            <a:endParaRPr lang="en-US" sz="4262" b="1" dirty="0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-36000" y="6198360"/>
            <a:ext cx="24425738" cy="533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Yazar(lar)ın adı 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160693" y="7276469"/>
            <a:ext cx="22792680" cy="4812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ÖZET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endParaRPr lang="en-US" sz="24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160693" y="11988306"/>
            <a:ext cx="10159703" cy="6126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Giriş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1574272" y="11988306"/>
            <a:ext cx="12379101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Yöntem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60693" y="18658223"/>
            <a:ext cx="10159703" cy="5688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Bulgular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623547" y="17714994"/>
            <a:ext cx="12280552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Sonuç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426299" y="29300715"/>
            <a:ext cx="22527074" cy="306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Kaynaklar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-36000" y="2292300"/>
            <a:ext cx="25236000" cy="2240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tr-TR" sz="6600" b="1" dirty="0" smtClean="0">
                <a:solidFill>
                  <a:srgbClr val="10101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Selçuk Üniversitesi </a:t>
            </a:r>
          </a:p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Ulusal </a:t>
            </a:r>
            <a:r>
              <a:rPr lang="tr-TR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 Kongresi 2026</a:t>
            </a:r>
            <a:endParaRPr lang="en-US" sz="6000" b="1" dirty="0">
              <a:solidFill>
                <a:srgbClr val="101010"/>
              </a:solidFill>
              <a:latin typeface="Times New Roman" panose="02020603050405020304" pitchFamily="18" charset="0"/>
              <a:ea typeface="Times New Roman Bold"/>
              <a:cs typeface="Times New Roman" panose="02020603050405020304" pitchFamily="18" charset="0"/>
              <a:sym typeface="Times New Roman Bold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6819949" y="35192132"/>
            <a:ext cx="6276449" cy="62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0"/>
              </a:lnSpc>
              <a:spcBef>
                <a:spcPct val="0"/>
              </a:spcBef>
            </a:pPr>
            <a:r>
              <a:rPr lang="en-US" sz="3528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Fen Bilimleri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-2137183" y="5088831"/>
            <a:ext cx="5228752" cy="2244788"/>
            <a:chOff x="0" y="0"/>
            <a:chExt cx="946622" cy="406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0C80E"/>
            </a:solidFill>
          </p:spPr>
        </p:sp>
        <p:sp>
          <p:nvSpPr>
            <p:cNvPr id="54" name="TextBox 54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810262" y="5498279"/>
            <a:ext cx="1709738" cy="1235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7"/>
              </a:lnSpc>
            </a:pPr>
            <a:r>
              <a:rPr lang="en-US" sz="686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100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260407" y="4628236"/>
            <a:ext cx="5662324" cy="1536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b="1">
                <a:solidFill>
                  <a:srgbClr val="FF3131"/>
                </a:solidFill>
                <a:latin typeface="Arimo Bold"/>
                <a:ea typeface="Arimo Bold"/>
                <a:cs typeface="Arimo Bold"/>
                <a:sym typeface="Arimo Bold"/>
              </a:rPr>
              <a:t>Kendi poster numarasını yazınız. Sonrasında bu metni siliniz.</a:t>
            </a:r>
          </a:p>
        </p:txBody>
      </p:sp>
      <p:pic>
        <p:nvPicPr>
          <p:cNvPr id="57" name="Resim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93" y="267733"/>
            <a:ext cx="2974675" cy="2974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08761" y="-36000"/>
            <a:ext cx="15027239" cy="846262"/>
            <a:chOff x="0" y="0"/>
            <a:chExt cx="1615627" cy="909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17335250" y="7054488"/>
            <a:ext cx="15027239" cy="846262"/>
            <a:chOff x="0" y="0"/>
            <a:chExt cx="1615627" cy="909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-36000" y="35261738"/>
            <a:ext cx="15027239" cy="846262"/>
            <a:chOff x="0" y="0"/>
            <a:chExt cx="1615627" cy="9098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5400000">
            <a:off x="-7126488" y="28171250"/>
            <a:ext cx="15027239" cy="846262"/>
            <a:chOff x="0" y="0"/>
            <a:chExt cx="1615627" cy="909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26299" y="24947194"/>
            <a:ext cx="6401203" cy="3774596"/>
            <a:chOff x="0" y="0"/>
            <a:chExt cx="688214" cy="40581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-36000" y="5500468"/>
            <a:ext cx="24425738" cy="77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Çalışmanın Başlığı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-36000" y="2292300"/>
            <a:ext cx="25236000" cy="2292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tr-TR" sz="6000" b="1" dirty="0" smtClean="0">
                <a:solidFill>
                  <a:srgbClr val="10101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Selçuk Üniversitesi </a:t>
            </a:r>
          </a:p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Ulusal </a:t>
            </a:r>
            <a:r>
              <a:rPr lang="tr-T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 Kongresi 2026</a:t>
            </a:r>
            <a:endParaRPr lang="en-US" sz="5400" b="1" dirty="0">
              <a:solidFill>
                <a:srgbClr val="101010"/>
              </a:solidFill>
              <a:latin typeface="Times New Roman" panose="02020603050405020304" pitchFamily="18" charset="0"/>
              <a:ea typeface="Times New Roman Bold"/>
              <a:cs typeface="Times New Roman" panose="02020603050405020304" pitchFamily="18" charset="0"/>
              <a:sym typeface="Times New Roman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-36000" y="6198360"/>
            <a:ext cx="24425738" cy="533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Yazar(lar)ın adı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60693" y="7276469"/>
            <a:ext cx="22792680" cy="4812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ÖZET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endParaRPr lang="en-US" sz="24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60693" y="11988306"/>
            <a:ext cx="10159703" cy="6126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Giriş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74272" y="11988306"/>
            <a:ext cx="12379101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Yöntem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60693" y="18658223"/>
            <a:ext cx="10159703" cy="5688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Bulgular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23547" y="17714994"/>
            <a:ext cx="12280552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Sonuç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26299" y="30000959"/>
            <a:ext cx="22527074" cy="3060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Kaynaklar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8446627" y="24947194"/>
            <a:ext cx="8139399" cy="3774596"/>
            <a:chOff x="0" y="0"/>
            <a:chExt cx="875093" cy="40581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5093" cy="405819"/>
            </a:xfrm>
            <a:custGeom>
              <a:avLst/>
              <a:gdLst/>
              <a:ahLst/>
              <a:cxnLst/>
              <a:rect l="l" t="t" r="r" b="b"/>
              <a:pathLst>
                <a:path w="875093" h="405819">
                  <a:moveTo>
                    <a:pt x="0" y="0"/>
                  </a:moveTo>
                  <a:lnTo>
                    <a:pt x="875093" y="0"/>
                  </a:lnTo>
                  <a:lnTo>
                    <a:pt x="875093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0" y="-85725"/>
              <a:ext cx="875093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7502896" y="24947194"/>
            <a:ext cx="6401203" cy="3774596"/>
            <a:chOff x="0" y="0"/>
            <a:chExt cx="688214" cy="40581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4137787" y="34973681"/>
            <a:ext cx="1295901" cy="1422376"/>
            <a:chOff x="0" y="0"/>
            <a:chExt cx="139327" cy="15292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39327" cy="152924"/>
            </a:xfrm>
            <a:custGeom>
              <a:avLst/>
              <a:gdLst/>
              <a:ahLst/>
              <a:cxnLst/>
              <a:rect l="l" t="t" r="r" b="b"/>
              <a:pathLst>
                <a:path w="139327" h="152924">
                  <a:moveTo>
                    <a:pt x="0" y="0"/>
                  </a:moveTo>
                  <a:lnTo>
                    <a:pt x="139327" y="0"/>
                  </a:lnTo>
                  <a:lnTo>
                    <a:pt x="139327" y="152924"/>
                  </a:lnTo>
                  <a:lnTo>
                    <a:pt x="0" y="152924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114300"/>
              <a:ext cx="139327" cy="267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22644000" y="33552000"/>
            <a:ext cx="2556000" cy="2556000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20204937" y="974752"/>
            <a:ext cx="5228752" cy="2244788"/>
            <a:chOff x="0" y="0"/>
            <a:chExt cx="946622" cy="406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20943674" y="1262649"/>
            <a:ext cx="6388226" cy="1520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67"/>
              </a:lnSpc>
            </a:pPr>
            <a:r>
              <a:rPr lang="tr-TR" sz="4262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20-22</a:t>
            </a:r>
            <a:endParaRPr lang="en-US" sz="4262" b="1" dirty="0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>
              <a:lnSpc>
                <a:spcPts val="5967"/>
              </a:lnSpc>
            </a:pPr>
            <a:r>
              <a:rPr lang="tr-TR" sz="4262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Nisan 2026</a:t>
            </a:r>
            <a:endParaRPr lang="en-US" sz="4262" b="1" dirty="0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3974896" y="4584651"/>
            <a:ext cx="17082859" cy="222592"/>
            <a:chOff x="0" y="0"/>
            <a:chExt cx="1836633" cy="239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836633" cy="23932"/>
            </a:xfrm>
            <a:custGeom>
              <a:avLst/>
              <a:gdLst/>
              <a:ahLst/>
              <a:cxnLst/>
              <a:rect l="l" t="t" r="r" b="b"/>
              <a:pathLst>
                <a:path w="1836633" h="23932">
                  <a:moveTo>
                    <a:pt x="1633433" y="0"/>
                  </a:moveTo>
                  <a:cubicBezTo>
                    <a:pt x="1745658" y="0"/>
                    <a:pt x="1836633" y="5357"/>
                    <a:pt x="1836633" y="11966"/>
                  </a:cubicBezTo>
                  <a:cubicBezTo>
                    <a:pt x="1836633" y="18574"/>
                    <a:pt x="1745658" y="23932"/>
                    <a:pt x="1633433" y="23932"/>
                  </a:cubicBezTo>
                  <a:lnTo>
                    <a:pt x="203200" y="23932"/>
                  </a:lnTo>
                  <a:cubicBezTo>
                    <a:pt x="90976" y="23932"/>
                    <a:pt x="0" y="18574"/>
                    <a:pt x="0" y="11966"/>
                  </a:cubicBezTo>
                  <a:cubicBezTo>
                    <a:pt x="0" y="5357"/>
                    <a:pt x="90976" y="0"/>
                    <a:pt x="203200" y="0"/>
                  </a:cubicBezTo>
                  <a:lnTo>
                    <a:pt x="1633433" y="0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0" y="-114300"/>
              <a:ext cx="1836633" cy="13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6586025" y="35162795"/>
            <a:ext cx="6758488" cy="765205"/>
            <a:chOff x="0" y="0"/>
            <a:chExt cx="812800" cy="92011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92011"/>
            </a:xfrm>
            <a:custGeom>
              <a:avLst/>
              <a:gdLst/>
              <a:ahLst/>
              <a:cxnLst/>
              <a:rect l="l" t="t" r="r" b="b"/>
              <a:pathLst>
                <a:path w="812800" h="92011">
                  <a:moveTo>
                    <a:pt x="812800" y="46006"/>
                  </a:moveTo>
                  <a:lnTo>
                    <a:pt x="812800" y="46006"/>
                  </a:lnTo>
                  <a:cubicBezTo>
                    <a:pt x="812800" y="71414"/>
                    <a:pt x="792203" y="92011"/>
                    <a:pt x="766794" y="92011"/>
                  </a:cubicBezTo>
                  <a:lnTo>
                    <a:pt x="46006" y="92011"/>
                  </a:lnTo>
                  <a:cubicBezTo>
                    <a:pt x="20597" y="92011"/>
                    <a:pt x="0" y="71414"/>
                    <a:pt x="0" y="46006"/>
                  </a:cubicBezTo>
                  <a:lnTo>
                    <a:pt x="0" y="46006"/>
                  </a:lnTo>
                  <a:cubicBezTo>
                    <a:pt x="0" y="20597"/>
                    <a:pt x="20597" y="0"/>
                    <a:pt x="46006" y="0"/>
                  </a:cubicBezTo>
                  <a:lnTo>
                    <a:pt x="766794" y="0"/>
                  </a:lnTo>
                  <a:cubicBezTo>
                    <a:pt x="792203" y="0"/>
                    <a:pt x="812800" y="20597"/>
                    <a:pt x="812800" y="46006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0" y="-114300"/>
              <a:ext cx="812800" cy="206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16819949" y="35192132"/>
            <a:ext cx="6276449" cy="62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0"/>
              </a:lnSpc>
              <a:spcBef>
                <a:spcPct val="0"/>
              </a:spcBef>
            </a:pPr>
            <a:r>
              <a:rPr lang="en-US" sz="3528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Sağlık Bilimleri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-2137183" y="5088831"/>
            <a:ext cx="5228752" cy="2244788"/>
            <a:chOff x="0" y="0"/>
            <a:chExt cx="946622" cy="406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54" name="TextBox 54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810262" y="5498279"/>
            <a:ext cx="1709738" cy="1235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7"/>
              </a:lnSpc>
            </a:pPr>
            <a:r>
              <a:rPr lang="en-US" sz="686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100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-311162" y="3552767"/>
            <a:ext cx="5662324" cy="1536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b="1">
                <a:solidFill>
                  <a:srgbClr val="FF3131"/>
                </a:solidFill>
                <a:latin typeface="Arimo Bold"/>
                <a:ea typeface="Arimo Bold"/>
                <a:cs typeface="Arimo Bold"/>
                <a:sym typeface="Arimo Bold"/>
              </a:rPr>
              <a:t>Kendi poster numarasını yazınız. Sonrasında bu metni siliniz.</a:t>
            </a:r>
          </a:p>
        </p:txBody>
      </p:sp>
      <p:pic>
        <p:nvPicPr>
          <p:cNvPr id="59" name="Resim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93" y="267733"/>
            <a:ext cx="2974675" cy="2974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08761" y="-36000"/>
            <a:ext cx="15027239" cy="846262"/>
            <a:chOff x="0" y="0"/>
            <a:chExt cx="1615627" cy="909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17335250" y="7054488"/>
            <a:ext cx="15027239" cy="846262"/>
            <a:chOff x="0" y="0"/>
            <a:chExt cx="1615627" cy="909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-36000" y="35261738"/>
            <a:ext cx="15027239" cy="846262"/>
            <a:chOff x="0" y="0"/>
            <a:chExt cx="1615627" cy="9098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5400000">
            <a:off x="-7126488" y="28171250"/>
            <a:ext cx="15027239" cy="846262"/>
            <a:chOff x="0" y="0"/>
            <a:chExt cx="1615627" cy="909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26299" y="24947194"/>
            <a:ext cx="6401203" cy="3774596"/>
            <a:chOff x="0" y="0"/>
            <a:chExt cx="688214" cy="40581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-36000" y="5500468"/>
            <a:ext cx="24425738" cy="77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Çalışmanın Başlığı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-36000" y="2292300"/>
            <a:ext cx="25236000" cy="2292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tr-TR" sz="6000" b="1" dirty="0" smtClean="0">
                <a:solidFill>
                  <a:srgbClr val="10101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Selçuk Üniversitesi </a:t>
            </a:r>
          </a:p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Ulusal </a:t>
            </a:r>
            <a:r>
              <a:rPr lang="tr-T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 Kongresi 2026</a:t>
            </a:r>
            <a:endParaRPr lang="en-US" sz="5400" b="1" dirty="0">
              <a:solidFill>
                <a:srgbClr val="101010"/>
              </a:solidFill>
              <a:latin typeface="Times New Roman" panose="02020603050405020304" pitchFamily="18" charset="0"/>
              <a:ea typeface="Times New Roman Bold"/>
              <a:cs typeface="Times New Roman" panose="02020603050405020304" pitchFamily="18" charset="0"/>
              <a:sym typeface="Times New Roman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-36000" y="6198360"/>
            <a:ext cx="24425738" cy="533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Yazar(lar)ın adı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60693" y="7276469"/>
            <a:ext cx="22792680" cy="4812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ÖZET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endParaRPr lang="en-US" sz="24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60693" y="11988306"/>
            <a:ext cx="10159703" cy="6126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Giriş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74272" y="11988306"/>
            <a:ext cx="12379101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Yöntem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60693" y="18658223"/>
            <a:ext cx="10159703" cy="5688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Bulgular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23547" y="17714994"/>
            <a:ext cx="12280552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Sonuç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26299" y="30000959"/>
            <a:ext cx="22527074" cy="3060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Kaynaklar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8446627" y="24947194"/>
            <a:ext cx="8139399" cy="3774596"/>
            <a:chOff x="0" y="0"/>
            <a:chExt cx="875093" cy="40581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5093" cy="405819"/>
            </a:xfrm>
            <a:custGeom>
              <a:avLst/>
              <a:gdLst/>
              <a:ahLst/>
              <a:cxnLst/>
              <a:rect l="l" t="t" r="r" b="b"/>
              <a:pathLst>
                <a:path w="875093" h="405819">
                  <a:moveTo>
                    <a:pt x="0" y="0"/>
                  </a:moveTo>
                  <a:lnTo>
                    <a:pt x="875093" y="0"/>
                  </a:lnTo>
                  <a:lnTo>
                    <a:pt x="875093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0" y="-85725"/>
              <a:ext cx="875093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7502896" y="24947194"/>
            <a:ext cx="6401203" cy="3774596"/>
            <a:chOff x="0" y="0"/>
            <a:chExt cx="688214" cy="40581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4137787" y="34973681"/>
            <a:ext cx="1295901" cy="1422376"/>
            <a:chOff x="0" y="0"/>
            <a:chExt cx="139327" cy="15292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39327" cy="152924"/>
            </a:xfrm>
            <a:custGeom>
              <a:avLst/>
              <a:gdLst/>
              <a:ahLst/>
              <a:cxnLst/>
              <a:rect l="l" t="t" r="r" b="b"/>
              <a:pathLst>
                <a:path w="139327" h="152924">
                  <a:moveTo>
                    <a:pt x="0" y="0"/>
                  </a:moveTo>
                  <a:lnTo>
                    <a:pt x="139327" y="0"/>
                  </a:lnTo>
                  <a:lnTo>
                    <a:pt x="139327" y="152924"/>
                  </a:lnTo>
                  <a:lnTo>
                    <a:pt x="0" y="152924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114300"/>
              <a:ext cx="139327" cy="267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22626099" y="33480000"/>
            <a:ext cx="2556000" cy="2556000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20204937" y="974752"/>
            <a:ext cx="5228752" cy="2244788"/>
            <a:chOff x="0" y="0"/>
            <a:chExt cx="946622" cy="406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20943674" y="1262649"/>
            <a:ext cx="638822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67"/>
              </a:lnSpc>
            </a:pPr>
            <a:r>
              <a:rPr lang="tr-TR" sz="4262" b="1" dirty="0">
                <a:solidFill>
                  <a:schemeClr val="bg1"/>
                </a:solidFill>
                <a:latin typeface="Poppins Bold"/>
                <a:ea typeface="Poppins Bold"/>
                <a:cs typeface="Poppins Bold"/>
                <a:sym typeface="Poppins Bold"/>
              </a:rPr>
              <a:t>20-22</a:t>
            </a:r>
            <a:endParaRPr lang="en-US" sz="4262" b="1" dirty="0">
              <a:solidFill>
                <a:schemeClr val="bg1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>
              <a:lnSpc>
                <a:spcPts val="5967"/>
              </a:lnSpc>
            </a:pPr>
            <a:r>
              <a:rPr lang="tr-TR" sz="4262" b="1" dirty="0">
                <a:solidFill>
                  <a:schemeClr val="bg1"/>
                </a:solidFill>
                <a:latin typeface="Poppins Bold"/>
                <a:ea typeface="Poppins Bold"/>
                <a:cs typeface="Poppins Bold"/>
                <a:sym typeface="Poppins Bold"/>
              </a:rPr>
              <a:t>Nisan 2026</a:t>
            </a:r>
            <a:endParaRPr lang="en-US" sz="4262" b="1" dirty="0">
              <a:solidFill>
                <a:schemeClr val="bg1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3974896" y="4584651"/>
            <a:ext cx="17082859" cy="222592"/>
            <a:chOff x="0" y="0"/>
            <a:chExt cx="1836633" cy="239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836633" cy="23932"/>
            </a:xfrm>
            <a:custGeom>
              <a:avLst/>
              <a:gdLst/>
              <a:ahLst/>
              <a:cxnLst/>
              <a:rect l="l" t="t" r="r" b="b"/>
              <a:pathLst>
                <a:path w="1836633" h="23932">
                  <a:moveTo>
                    <a:pt x="1633433" y="0"/>
                  </a:moveTo>
                  <a:cubicBezTo>
                    <a:pt x="1745658" y="0"/>
                    <a:pt x="1836633" y="5357"/>
                    <a:pt x="1836633" y="11966"/>
                  </a:cubicBezTo>
                  <a:cubicBezTo>
                    <a:pt x="1836633" y="18574"/>
                    <a:pt x="1745658" y="23932"/>
                    <a:pt x="1633433" y="23932"/>
                  </a:cubicBezTo>
                  <a:lnTo>
                    <a:pt x="203200" y="23932"/>
                  </a:lnTo>
                  <a:cubicBezTo>
                    <a:pt x="90976" y="23932"/>
                    <a:pt x="0" y="18574"/>
                    <a:pt x="0" y="11966"/>
                  </a:cubicBezTo>
                  <a:cubicBezTo>
                    <a:pt x="0" y="5357"/>
                    <a:pt x="90976" y="0"/>
                    <a:pt x="203200" y="0"/>
                  </a:cubicBezTo>
                  <a:lnTo>
                    <a:pt x="1633433" y="0"/>
                  </a:ln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0" y="-114300"/>
              <a:ext cx="1836633" cy="13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6586025" y="35162795"/>
            <a:ext cx="6758488" cy="765205"/>
            <a:chOff x="0" y="0"/>
            <a:chExt cx="812800" cy="92011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92011"/>
            </a:xfrm>
            <a:custGeom>
              <a:avLst/>
              <a:gdLst/>
              <a:ahLst/>
              <a:cxnLst/>
              <a:rect l="l" t="t" r="r" b="b"/>
              <a:pathLst>
                <a:path w="812800" h="92011">
                  <a:moveTo>
                    <a:pt x="812800" y="46006"/>
                  </a:moveTo>
                  <a:lnTo>
                    <a:pt x="812800" y="46006"/>
                  </a:lnTo>
                  <a:cubicBezTo>
                    <a:pt x="812800" y="71414"/>
                    <a:pt x="792203" y="92011"/>
                    <a:pt x="766794" y="92011"/>
                  </a:cubicBezTo>
                  <a:lnTo>
                    <a:pt x="46006" y="92011"/>
                  </a:lnTo>
                  <a:cubicBezTo>
                    <a:pt x="20597" y="92011"/>
                    <a:pt x="0" y="71414"/>
                    <a:pt x="0" y="46006"/>
                  </a:cubicBezTo>
                  <a:lnTo>
                    <a:pt x="0" y="46006"/>
                  </a:lnTo>
                  <a:cubicBezTo>
                    <a:pt x="0" y="20597"/>
                    <a:pt x="20597" y="0"/>
                    <a:pt x="46006" y="0"/>
                  </a:cubicBezTo>
                  <a:lnTo>
                    <a:pt x="766794" y="0"/>
                  </a:lnTo>
                  <a:cubicBezTo>
                    <a:pt x="792203" y="0"/>
                    <a:pt x="812800" y="20597"/>
                    <a:pt x="812800" y="46006"/>
                  </a:cubicBez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0" y="-114300"/>
              <a:ext cx="812800" cy="206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16819949" y="35192132"/>
            <a:ext cx="6276449" cy="62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0"/>
              </a:lnSpc>
              <a:spcBef>
                <a:spcPct val="0"/>
              </a:spcBef>
            </a:pPr>
            <a:r>
              <a:rPr lang="en-US" sz="3528" b="1">
                <a:solidFill>
                  <a:srgbClr val="FAFCFD"/>
                </a:solidFill>
                <a:latin typeface="Arimo Bold"/>
                <a:ea typeface="Arimo Bold"/>
                <a:cs typeface="Arimo Bold"/>
                <a:sym typeface="Arimo Bold"/>
              </a:rPr>
              <a:t>Sosyal Bilimler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-2137183" y="5088831"/>
            <a:ext cx="5228752" cy="2244788"/>
            <a:chOff x="0" y="0"/>
            <a:chExt cx="946622" cy="406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4AAD"/>
            </a:solidFill>
          </p:spPr>
        </p:sp>
        <p:sp>
          <p:nvSpPr>
            <p:cNvPr id="54" name="TextBox 54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810262" y="5498279"/>
            <a:ext cx="1709738" cy="1235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7"/>
              </a:lnSpc>
            </a:pPr>
            <a:r>
              <a:rPr lang="en-US" sz="6862" b="1" dirty="0">
                <a:solidFill>
                  <a:srgbClr val="FAFCFD"/>
                </a:solidFill>
                <a:latin typeface="Poppins Bold"/>
                <a:ea typeface="Poppins Bold"/>
                <a:cs typeface="Poppins Bold"/>
                <a:sym typeface="Poppins Bold"/>
              </a:rPr>
              <a:t>100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-311162" y="3552767"/>
            <a:ext cx="5662324" cy="1536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b="1">
                <a:solidFill>
                  <a:srgbClr val="FF3131"/>
                </a:solidFill>
                <a:latin typeface="Arimo Bold"/>
                <a:ea typeface="Arimo Bold"/>
                <a:cs typeface="Arimo Bold"/>
                <a:sym typeface="Arimo Bold"/>
              </a:rPr>
              <a:t>Kendi poster numarasını yazınız. Sonrasında bu metni siliniz.</a:t>
            </a:r>
          </a:p>
        </p:txBody>
      </p:sp>
      <p:pic>
        <p:nvPicPr>
          <p:cNvPr id="57" name="Resim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93" y="267733"/>
            <a:ext cx="2974675" cy="29746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08761" y="-36000"/>
            <a:ext cx="15027239" cy="846262"/>
            <a:chOff x="0" y="0"/>
            <a:chExt cx="1615627" cy="909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1615627" cy="205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17191276" y="6910515"/>
            <a:ext cx="15027239" cy="1134209"/>
            <a:chOff x="0" y="-30958"/>
            <a:chExt cx="1615627" cy="121942"/>
          </a:xfrm>
          <a:solidFill>
            <a:schemeClr val="accent5">
              <a:lumMod val="75000"/>
            </a:schemeClr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grpFill/>
            <a:ln>
              <a:solidFill>
                <a:schemeClr val="accent5">
                  <a:lumMod val="75000"/>
                </a:schemeClr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30958"/>
              <a:ext cx="1615627" cy="121942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8" name="Group 41"/>
          <p:cNvGrpSpPr/>
          <p:nvPr/>
        </p:nvGrpSpPr>
        <p:grpSpPr>
          <a:xfrm>
            <a:off x="20204937" y="974752"/>
            <a:ext cx="5228752" cy="2244788"/>
            <a:chOff x="0" y="0"/>
            <a:chExt cx="946622" cy="406400"/>
          </a:xfrm>
        </p:grpSpPr>
        <p:sp>
          <p:nvSpPr>
            <p:cNvPr id="59" name="Freeform 42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</p:sp>
        <p:sp>
          <p:nvSpPr>
            <p:cNvPr id="60" name="TextBox 43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-36000" y="35261738"/>
            <a:ext cx="15027239" cy="846262"/>
            <a:chOff x="0" y="0"/>
            <a:chExt cx="1615627" cy="90984"/>
          </a:xfrm>
          <a:solidFill>
            <a:schemeClr val="accent5">
              <a:lumMod val="75000"/>
            </a:schemeClr>
          </a:solidFill>
        </p:grpSpPr>
        <p:sp>
          <p:nvSpPr>
            <p:cNvPr id="9" name="Freeform 9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grpFill/>
          </p:spPr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1615627" cy="909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5400000">
            <a:off x="-7126488" y="28171250"/>
            <a:ext cx="15027239" cy="846262"/>
            <a:chOff x="0" y="0"/>
            <a:chExt cx="1615627" cy="90984"/>
          </a:xfrm>
          <a:solidFill>
            <a:schemeClr val="accent5">
              <a:lumMod val="75000"/>
            </a:schemeClr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15627" cy="90984"/>
            </a:xfrm>
            <a:custGeom>
              <a:avLst/>
              <a:gdLst/>
              <a:ahLst/>
              <a:cxnLst/>
              <a:rect l="l" t="t" r="r" b="b"/>
              <a:pathLst>
                <a:path w="1615627" h="90984">
                  <a:moveTo>
                    <a:pt x="0" y="0"/>
                  </a:moveTo>
                  <a:lnTo>
                    <a:pt x="1615627" y="0"/>
                  </a:lnTo>
                  <a:lnTo>
                    <a:pt x="1615627" y="90984"/>
                  </a:lnTo>
                  <a:lnTo>
                    <a:pt x="0" y="90984"/>
                  </a:lnTo>
                  <a:close/>
                </a:path>
              </a:pathLst>
            </a:custGeom>
            <a:grpFill/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1615627" cy="9098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26299" y="24947194"/>
            <a:ext cx="6401203" cy="3774596"/>
            <a:chOff x="0" y="0"/>
            <a:chExt cx="688214" cy="40581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-36000" y="5500468"/>
            <a:ext cx="24425738" cy="77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Çalışmanın Başlığı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-36000" y="2292300"/>
            <a:ext cx="25236000" cy="2292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tr-TR" sz="6000" b="1" dirty="0" smtClean="0">
                <a:solidFill>
                  <a:srgbClr val="101010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Selçuk Üniversitesi </a:t>
            </a:r>
          </a:p>
          <a:p>
            <a:pPr algn="ctr">
              <a:lnSpc>
                <a:spcPts val="9099"/>
              </a:lnSpc>
              <a:spcBef>
                <a:spcPct val="0"/>
              </a:spcBef>
            </a:pP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Ulusal </a:t>
            </a:r>
            <a:r>
              <a:rPr lang="tr-T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 Kongresi 2026</a:t>
            </a:r>
            <a:endParaRPr lang="en-US" sz="5400" b="1" dirty="0">
              <a:solidFill>
                <a:srgbClr val="101010"/>
              </a:solidFill>
              <a:latin typeface="Times New Roman" panose="02020603050405020304" pitchFamily="18" charset="0"/>
              <a:ea typeface="Times New Roman Bold"/>
              <a:cs typeface="Times New Roman" panose="02020603050405020304" pitchFamily="18" charset="0"/>
              <a:sym typeface="Times New Roman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-36000" y="6198360"/>
            <a:ext cx="24425738" cy="533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Yazar(lar)ın adı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60693" y="7276469"/>
            <a:ext cx="22792680" cy="4812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ÖZET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endParaRPr lang="en-US" sz="24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60693" y="11988306"/>
            <a:ext cx="10159703" cy="6126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Giriş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74272" y="11988306"/>
            <a:ext cx="12379101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Yöntem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60693" y="18658223"/>
            <a:ext cx="10159703" cy="5688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Bulgular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623547" y="17714994"/>
            <a:ext cx="12280552" cy="5250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Sonuç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26299" y="30000959"/>
            <a:ext cx="22527074" cy="3060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endParaRPr/>
          </a:p>
          <a:p>
            <a:pPr algn="ctr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Kaynaklar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8446627" y="24947194"/>
            <a:ext cx="8139399" cy="3774596"/>
            <a:chOff x="0" y="0"/>
            <a:chExt cx="875093" cy="40581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75093" cy="405819"/>
            </a:xfrm>
            <a:custGeom>
              <a:avLst/>
              <a:gdLst/>
              <a:ahLst/>
              <a:cxnLst/>
              <a:rect l="l" t="t" r="r" b="b"/>
              <a:pathLst>
                <a:path w="875093" h="405819">
                  <a:moveTo>
                    <a:pt x="0" y="0"/>
                  </a:moveTo>
                  <a:lnTo>
                    <a:pt x="875093" y="0"/>
                  </a:lnTo>
                  <a:lnTo>
                    <a:pt x="875093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0" y="-85725"/>
              <a:ext cx="875093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7502896" y="24947194"/>
            <a:ext cx="6401203" cy="3774596"/>
            <a:chOff x="0" y="0"/>
            <a:chExt cx="688214" cy="40581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88214" cy="405819"/>
            </a:xfrm>
            <a:custGeom>
              <a:avLst/>
              <a:gdLst/>
              <a:ahLst/>
              <a:cxnLst/>
              <a:rect l="l" t="t" r="r" b="b"/>
              <a:pathLst>
                <a:path w="688214" h="405819">
                  <a:moveTo>
                    <a:pt x="0" y="0"/>
                  </a:moveTo>
                  <a:lnTo>
                    <a:pt x="688214" y="0"/>
                  </a:lnTo>
                  <a:lnTo>
                    <a:pt x="688214" y="405819"/>
                  </a:lnTo>
                  <a:lnTo>
                    <a:pt x="0" y="40581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0" y="-85725"/>
              <a:ext cx="688214" cy="4915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760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Çalışmada görsel varsa bu alanda kullanabilirsiniz 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4137787" y="34973681"/>
            <a:ext cx="1295901" cy="1422376"/>
            <a:chOff x="0" y="0"/>
            <a:chExt cx="139327" cy="152924"/>
          </a:xfrm>
          <a:solidFill>
            <a:schemeClr val="accent5">
              <a:lumMod val="75000"/>
            </a:schemeClr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139327" cy="152924"/>
            </a:xfrm>
            <a:custGeom>
              <a:avLst/>
              <a:gdLst/>
              <a:ahLst/>
              <a:cxnLst/>
              <a:rect l="l" t="t" r="r" b="b"/>
              <a:pathLst>
                <a:path w="139327" h="152924">
                  <a:moveTo>
                    <a:pt x="0" y="0"/>
                  </a:moveTo>
                  <a:lnTo>
                    <a:pt x="139327" y="0"/>
                  </a:lnTo>
                  <a:lnTo>
                    <a:pt x="139327" y="152924"/>
                  </a:lnTo>
                  <a:lnTo>
                    <a:pt x="0" y="152924"/>
                  </a:lnTo>
                  <a:close/>
                </a:path>
              </a:pathLst>
            </a:custGeom>
            <a:grpFill/>
          </p:spPr>
        </p:sp>
        <p:sp>
          <p:nvSpPr>
            <p:cNvPr id="37" name="TextBox 37"/>
            <p:cNvSpPr txBox="1"/>
            <p:nvPr/>
          </p:nvSpPr>
          <p:spPr>
            <a:xfrm>
              <a:off x="0" y="-114300"/>
              <a:ext cx="139327" cy="26722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22626099" y="33480000"/>
            <a:ext cx="2556000" cy="2556000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20943674" y="1262649"/>
            <a:ext cx="6388226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67"/>
              </a:lnSpc>
            </a:pPr>
            <a:r>
              <a:rPr lang="tr-TR" sz="4262" b="1" dirty="0">
                <a:solidFill>
                  <a:schemeClr val="bg1"/>
                </a:solidFill>
                <a:latin typeface="Poppins Bold"/>
                <a:ea typeface="Poppins Bold"/>
                <a:cs typeface="Poppins Bold"/>
                <a:sym typeface="Poppins Bold"/>
              </a:rPr>
              <a:t>20-22</a:t>
            </a:r>
            <a:endParaRPr lang="en-US" sz="4262" b="1" dirty="0">
              <a:solidFill>
                <a:schemeClr val="bg1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>
              <a:lnSpc>
                <a:spcPts val="5967"/>
              </a:lnSpc>
            </a:pPr>
            <a:r>
              <a:rPr lang="tr-TR" sz="4262" b="1" dirty="0">
                <a:solidFill>
                  <a:schemeClr val="bg1"/>
                </a:solidFill>
                <a:latin typeface="Poppins Bold"/>
                <a:ea typeface="Poppins Bold"/>
                <a:cs typeface="Poppins Bold"/>
                <a:sym typeface="Poppins Bold"/>
              </a:rPr>
              <a:t>Nisan 2026</a:t>
            </a:r>
            <a:endParaRPr lang="en-US" sz="4262" b="1" dirty="0">
              <a:solidFill>
                <a:schemeClr val="bg1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3974896" y="4584651"/>
            <a:ext cx="17082859" cy="222592"/>
            <a:chOff x="0" y="0"/>
            <a:chExt cx="1836633" cy="239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836633" cy="23932"/>
            </a:xfrm>
            <a:custGeom>
              <a:avLst/>
              <a:gdLst/>
              <a:ahLst/>
              <a:cxnLst/>
              <a:rect l="l" t="t" r="r" b="b"/>
              <a:pathLst>
                <a:path w="1836633" h="23932">
                  <a:moveTo>
                    <a:pt x="1633433" y="0"/>
                  </a:moveTo>
                  <a:cubicBezTo>
                    <a:pt x="1745658" y="0"/>
                    <a:pt x="1836633" y="5357"/>
                    <a:pt x="1836633" y="11966"/>
                  </a:cubicBezTo>
                  <a:cubicBezTo>
                    <a:pt x="1836633" y="18574"/>
                    <a:pt x="1745658" y="23932"/>
                    <a:pt x="1633433" y="23932"/>
                  </a:cubicBezTo>
                  <a:lnTo>
                    <a:pt x="203200" y="23932"/>
                  </a:lnTo>
                  <a:cubicBezTo>
                    <a:pt x="90976" y="23932"/>
                    <a:pt x="0" y="18574"/>
                    <a:pt x="0" y="11966"/>
                  </a:cubicBezTo>
                  <a:cubicBezTo>
                    <a:pt x="0" y="5357"/>
                    <a:pt x="90976" y="0"/>
                    <a:pt x="203200" y="0"/>
                  </a:cubicBezTo>
                  <a:lnTo>
                    <a:pt x="1633433" y="0"/>
                  </a:lnTo>
                  <a:close/>
                </a:path>
              </a:pathLst>
            </a:custGeom>
            <a:solidFill>
              <a:srgbClr val="004AAD"/>
            </a:solidFill>
            <a:ln>
              <a:solidFill>
                <a:schemeClr val="accent5">
                  <a:lumMod val="75000"/>
                </a:schemeClr>
              </a:solidFill>
            </a:ln>
          </p:spPr>
        </p:sp>
        <p:sp>
          <p:nvSpPr>
            <p:cNvPr id="47" name="TextBox 47"/>
            <p:cNvSpPr txBox="1"/>
            <p:nvPr/>
          </p:nvSpPr>
          <p:spPr>
            <a:xfrm>
              <a:off x="0" y="-114300"/>
              <a:ext cx="1836633" cy="138232"/>
            </a:xfrm>
            <a:prstGeom prst="rect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49" name="Freeform 49"/>
          <p:cNvSpPr/>
          <p:nvPr/>
        </p:nvSpPr>
        <p:spPr>
          <a:xfrm>
            <a:off x="16586025" y="35162795"/>
            <a:ext cx="6758488" cy="765205"/>
          </a:xfrm>
          <a:custGeom>
            <a:avLst/>
            <a:gdLst/>
            <a:ahLst/>
            <a:cxnLst/>
            <a:rect l="l" t="t" r="r" b="b"/>
            <a:pathLst>
              <a:path w="812800" h="92011">
                <a:moveTo>
                  <a:pt x="812800" y="46006"/>
                </a:moveTo>
                <a:lnTo>
                  <a:pt x="812800" y="46006"/>
                </a:lnTo>
                <a:cubicBezTo>
                  <a:pt x="812800" y="71414"/>
                  <a:pt x="792203" y="92011"/>
                  <a:pt x="766794" y="92011"/>
                </a:cubicBezTo>
                <a:lnTo>
                  <a:pt x="46006" y="92011"/>
                </a:lnTo>
                <a:cubicBezTo>
                  <a:pt x="20597" y="92011"/>
                  <a:pt x="0" y="71414"/>
                  <a:pt x="0" y="46006"/>
                </a:cubicBezTo>
                <a:lnTo>
                  <a:pt x="0" y="46006"/>
                </a:lnTo>
                <a:cubicBezTo>
                  <a:pt x="0" y="20597"/>
                  <a:pt x="20597" y="0"/>
                  <a:pt x="46006" y="0"/>
                </a:cubicBezTo>
                <a:lnTo>
                  <a:pt x="766794" y="0"/>
                </a:lnTo>
                <a:cubicBezTo>
                  <a:pt x="792203" y="0"/>
                  <a:pt x="812800" y="20597"/>
                  <a:pt x="812800" y="4600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</p:sp>
      <p:sp>
        <p:nvSpPr>
          <p:cNvPr id="51" name="TextBox 51"/>
          <p:cNvSpPr txBox="1"/>
          <p:nvPr/>
        </p:nvSpPr>
        <p:spPr>
          <a:xfrm>
            <a:off x="16819949" y="35192132"/>
            <a:ext cx="6276449" cy="574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0"/>
              </a:lnSpc>
              <a:spcBef>
                <a:spcPct val="0"/>
              </a:spcBef>
            </a:pPr>
            <a:r>
              <a:rPr lang="tr-TR" sz="3528" b="1" dirty="0" smtClean="0">
                <a:solidFill>
                  <a:srgbClr val="FAFCFD"/>
                </a:solidFill>
                <a:latin typeface="Arimo Bold"/>
                <a:ea typeface="Arimo Bold"/>
                <a:cs typeface="Arimo Bold"/>
                <a:sym typeface="Arimo Bold"/>
              </a:rPr>
              <a:t>Sanat</a:t>
            </a:r>
            <a:endParaRPr lang="en-US" sz="3528" b="1" dirty="0">
              <a:solidFill>
                <a:srgbClr val="FAFCFD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810262" y="5498279"/>
            <a:ext cx="1709738" cy="1235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7"/>
              </a:lnSpc>
            </a:pPr>
            <a:r>
              <a:rPr lang="en-US" sz="6862" b="1">
                <a:solidFill>
                  <a:srgbClr val="FAFCFD"/>
                </a:solidFill>
                <a:latin typeface="Poppins Bold"/>
                <a:ea typeface="Poppins Bold"/>
                <a:cs typeface="Poppins Bold"/>
                <a:sym typeface="Poppins Bold"/>
              </a:rPr>
              <a:t>100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-311162" y="3552767"/>
            <a:ext cx="5662324" cy="1536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b="1">
                <a:solidFill>
                  <a:srgbClr val="FF3131"/>
                </a:solidFill>
                <a:latin typeface="Arimo Bold"/>
                <a:ea typeface="Arimo Bold"/>
                <a:cs typeface="Arimo Bold"/>
                <a:sym typeface="Arimo Bold"/>
              </a:rPr>
              <a:t>Kendi poster numarasını yazınız. Sonrasında bu metni siliniz.</a:t>
            </a:r>
          </a:p>
        </p:txBody>
      </p:sp>
      <p:pic>
        <p:nvPicPr>
          <p:cNvPr id="57" name="Resim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93" y="267733"/>
            <a:ext cx="2974675" cy="2974675"/>
          </a:xfrm>
          <a:prstGeom prst="rect">
            <a:avLst/>
          </a:prstGeom>
        </p:spPr>
      </p:pic>
      <p:grpSp>
        <p:nvGrpSpPr>
          <p:cNvPr id="61" name="Group 52"/>
          <p:cNvGrpSpPr/>
          <p:nvPr/>
        </p:nvGrpSpPr>
        <p:grpSpPr>
          <a:xfrm>
            <a:off x="-2137183" y="5088831"/>
            <a:ext cx="5228752" cy="2244788"/>
            <a:chOff x="0" y="0"/>
            <a:chExt cx="946622" cy="406400"/>
          </a:xfrm>
        </p:grpSpPr>
        <p:sp>
          <p:nvSpPr>
            <p:cNvPr id="62" name="Freeform 53"/>
            <p:cNvSpPr/>
            <p:nvPr/>
          </p:nvSpPr>
          <p:spPr>
            <a:xfrm>
              <a:off x="0" y="0"/>
              <a:ext cx="946622" cy="406400"/>
            </a:xfrm>
            <a:custGeom>
              <a:avLst/>
              <a:gdLst/>
              <a:ahLst/>
              <a:cxnLst/>
              <a:rect l="l" t="t" r="r" b="b"/>
              <a:pathLst>
                <a:path w="946622" h="406400">
                  <a:moveTo>
                    <a:pt x="743422" y="0"/>
                  </a:moveTo>
                  <a:cubicBezTo>
                    <a:pt x="855646" y="0"/>
                    <a:pt x="946622" y="90976"/>
                    <a:pt x="946622" y="203200"/>
                  </a:cubicBezTo>
                  <a:cubicBezTo>
                    <a:pt x="946622" y="315424"/>
                    <a:pt x="855646" y="406400"/>
                    <a:pt x="74342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</p:sp>
        <p:sp>
          <p:nvSpPr>
            <p:cNvPr id="63" name="TextBox 54"/>
            <p:cNvSpPr txBox="1"/>
            <p:nvPr/>
          </p:nvSpPr>
          <p:spPr>
            <a:xfrm>
              <a:off x="0" y="-114300"/>
              <a:ext cx="946622" cy="520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719"/>
                </a:lnSpc>
              </a:pPr>
              <a:endParaRPr/>
            </a:p>
          </p:txBody>
        </p:sp>
      </p:grpSp>
      <p:sp>
        <p:nvSpPr>
          <p:cNvPr id="64" name="TextBox 55"/>
          <p:cNvSpPr txBox="1"/>
          <p:nvPr/>
        </p:nvSpPr>
        <p:spPr>
          <a:xfrm>
            <a:off x="962662" y="5650679"/>
            <a:ext cx="1709738" cy="1235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07"/>
              </a:lnSpc>
            </a:pPr>
            <a:r>
              <a:rPr lang="en-US" sz="6862" b="1" dirty="0">
                <a:solidFill>
                  <a:srgbClr val="FAFCFD"/>
                </a:solidFill>
                <a:latin typeface="Poppins Bold"/>
                <a:ea typeface="Poppins Bold"/>
                <a:cs typeface="Poppins Bold"/>
                <a:sym typeface="Poppins Bold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841674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224</Words>
  <Application>Microsoft Office PowerPoint</Application>
  <PresentationFormat>Özel</PresentationFormat>
  <Paragraphs>117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2" baseType="lpstr">
      <vt:lpstr>Calibri</vt:lpstr>
      <vt:lpstr>Arial</vt:lpstr>
      <vt:lpstr>Poppins Bold</vt:lpstr>
      <vt:lpstr>Arimo Bold</vt:lpstr>
      <vt:lpstr>Arial Bold</vt:lpstr>
      <vt:lpstr>Times New Roman</vt:lpstr>
      <vt:lpstr>Times New Roman Bold</vt:lpstr>
      <vt:lpstr>Office Theme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Posterlerde Teşekkür: Bu çalışma, TÜBİTAK Bilim İnsanı Destek Programları Başkanlığı tarafından 2209-A/B Üniversite Öğrencileri Araştırma Projeleri Destekleme Programı kapsamında …. numaralı proje ile desteklenmektedir. ıbaresı olmalı</dc:title>
  <cp:lastModifiedBy>Mustafa Buber</cp:lastModifiedBy>
  <cp:revision>3</cp:revision>
  <dcterms:created xsi:type="dcterms:W3CDTF">2006-08-16T00:00:00Z</dcterms:created>
  <dcterms:modified xsi:type="dcterms:W3CDTF">2026-04-13T15:30:13Z</dcterms:modified>
  <dc:identifier>DAG4BOzxHQs</dc:identifier>
</cp:coreProperties>
</file>